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5"/>
  </p:notesMasterIdLst>
  <p:sldIdLst>
    <p:sldId id="256" r:id="rId2"/>
    <p:sldId id="293" r:id="rId3"/>
    <p:sldId id="297" r:id="rId4"/>
    <p:sldId id="259" r:id="rId5"/>
    <p:sldId id="261" r:id="rId6"/>
    <p:sldId id="260" r:id="rId7"/>
    <p:sldId id="262" r:id="rId8"/>
    <p:sldId id="263" r:id="rId9"/>
    <p:sldId id="264" r:id="rId10"/>
    <p:sldId id="265" r:id="rId11"/>
    <p:sldId id="266" r:id="rId12"/>
    <p:sldId id="267" r:id="rId13"/>
    <p:sldId id="268" r:id="rId14"/>
    <p:sldId id="298" r:id="rId15"/>
    <p:sldId id="310" r:id="rId16"/>
    <p:sldId id="311" r:id="rId17"/>
    <p:sldId id="312" r:id="rId18"/>
    <p:sldId id="313" r:id="rId19"/>
    <p:sldId id="314" r:id="rId20"/>
    <p:sldId id="315" r:id="rId21"/>
    <p:sldId id="280" r:id="rId22"/>
    <p:sldId id="303" r:id="rId23"/>
    <p:sldId id="304"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2"/>
    <p:restoredTop sz="94631"/>
  </p:normalViewPr>
  <p:slideViewPr>
    <p:cSldViewPr>
      <p:cViewPr varScale="1">
        <p:scale>
          <a:sx n="78" d="100"/>
          <a:sy n="78"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CD9FD9-75DD-490E-B20A-82624D858C88}" type="doc">
      <dgm:prSet loTypeId="urn:microsoft.com/office/officeart/2005/8/layout/hierarchy4" loCatId="hierarchy" qsTypeId="urn:microsoft.com/office/officeart/2005/8/quickstyle/simple4" qsCatId="simple" csTypeId="urn:microsoft.com/office/officeart/2005/8/colors/colorful4" csCatId="colorful" phldr="1"/>
      <dgm:spPr/>
      <dgm:t>
        <a:bodyPr/>
        <a:lstStyle/>
        <a:p>
          <a:pPr rtl="1"/>
          <a:endParaRPr lang="ar-SA"/>
        </a:p>
      </dgm:t>
    </dgm:pt>
    <dgm:pt modelId="{063A64E0-3BEA-48C3-ACE5-270152D34119}">
      <dgm:prSet phldrT="[نص]"/>
      <dgm:spPr/>
      <dgm:t>
        <a:bodyPr/>
        <a:lstStyle/>
        <a:p>
          <a:pPr rtl="1"/>
          <a:r>
            <a:rPr lang="ar-SA" b="0" u="none" dirty="0">
              <a:latin typeface="Cambria" charset="0"/>
              <a:ea typeface="Cambria" charset="0"/>
              <a:cs typeface="+mj-cs"/>
            </a:rPr>
            <a:t>أنواع اضطراب التوحد:</a:t>
          </a:r>
          <a:endParaRPr lang="ar-SA" b="0" u="none" dirty="0"/>
        </a:p>
      </dgm:t>
    </dgm:pt>
    <dgm:pt modelId="{631E1AD1-9443-4200-A43A-100B3E5E7707}" type="parTrans" cxnId="{33470490-1BA5-43D0-A80F-E7F7FA3E09E4}">
      <dgm:prSet/>
      <dgm:spPr/>
      <dgm:t>
        <a:bodyPr/>
        <a:lstStyle/>
        <a:p>
          <a:pPr rtl="1"/>
          <a:endParaRPr lang="ar-SA"/>
        </a:p>
      </dgm:t>
    </dgm:pt>
    <dgm:pt modelId="{A6628C1F-7650-4E8D-A7B4-C51B3A8B4958}" type="sibTrans" cxnId="{33470490-1BA5-43D0-A80F-E7F7FA3E09E4}">
      <dgm:prSet/>
      <dgm:spPr/>
      <dgm:t>
        <a:bodyPr/>
        <a:lstStyle/>
        <a:p>
          <a:pPr rtl="1"/>
          <a:endParaRPr lang="ar-SA"/>
        </a:p>
      </dgm:t>
    </dgm:pt>
    <dgm:pt modelId="{4BC61747-CB37-42F6-8081-CA9AAC10B36E}">
      <dgm:prSet phldrT="[نص]"/>
      <dgm:spPr/>
      <dgm:t>
        <a:bodyPr/>
        <a:lstStyle/>
        <a:p>
          <a:pPr rtl="1"/>
          <a:r>
            <a:rPr lang="ar-SA" b="1" dirty="0">
              <a:latin typeface="Cambria" charset="0"/>
              <a:ea typeface="Cambria" charset="0"/>
              <a:cs typeface="+mj-cs"/>
            </a:rPr>
            <a:t>متلازمة ريت</a:t>
          </a:r>
          <a:endParaRPr lang="ar-SA" dirty="0"/>
        </a:p>
      </dgm:t>
    </dgm:pt>
    <dgm:pt modelId="{FC0FCEBC-7CE1-4585-BD22-081753AD976D}" type="parTrans" cxnId="{2B27CCEE-79E9-40EE-BC0C-4AC38A3B8CEE}">
      <dgm:prSet/>
      <dgm:spPr/>
      <dgm:t>
        <a:bodyPr/>
        <a:lstStyle/>
        <a:p>
          <a:pPr rtl="1"/>
          <a:endParaRPr lang="ar-SA"/>
        </a:p>
      </dgm:t>
    </dgm:pt>
    <dgm:pt modelId="{A00760B7-4A4C-4E95-8B0D-6C684CA02737}" type="sibTrans" cxnId="{2B27CCEE-79E9-40EE-BC0C-4AC38A3B8CEE}">
      <dgm:prSet/>
      <dgm:spPr/>
      <dgm:t>
        <a:bodyPr/>
        <a:lstStyle/>
        <a:p>
          <a:pPr rtl="1"/>
          <a:endParaRPr lang="ar-SA"/>
        </a:p>
      </dgm:t>
    </dgm:pt>
    <dgm:pt modelId="{D6576975-8391-4A11-A9C3-70695ADAAB4C}">
      <dgm:prSet phldrT="[نص]"/>
      <dgm:spPr/>
      <dgm:t>
        <a:bodyPr/>
        <a:lstStyle/>
        <a:p>
          <a:pPr rtl="1"/>
          <a:r>
            <a:rPr lang="ar-SA" b="1" dirty="0">
              <a:latin typeface="Cambria" charset="0"/>
              <a:ea typeface="Cambria" charset="0"/>
              <a:cs typeface="+mj-cs"/>
            </a:rPr>
            <a:t>متلازمة اسبرجر</a:t>
          </a:r>
          <a:endParaRPr lang="ar-SA" dirty="0"/>
        </a:p>
      </dgm:t>
    </dgm:pt>
    <dgm:pt modelId="{199F1A22-F0D9-4584-A87F-BF403EDDB560}" type="parTrans" cxnId="{CD362F90-D85B-4A56-B248-0A8A8783C393}">
      <dgm:prSet/>
      <dgm:spPr/>
      <dgm:t>
        <a:bodyPr/>
        <a:lstStyle/>
        <a:p>
          <a:pPr rtl="1"/>
          <a:endParaRPr lang="ar-SA"/>
        </a:p>
      </dgm:t>
    </dgm:pt>
    <dgm:pt modelId="{A1B7310D-ACAA-4CE3-9333-72F07C5583E2}" type="sibTrans" cxnId="{CD362F90-D85B-4A56-B248-0A8A8783C393}">
      <dgm:prSet/>
      <dgm:spPr/>
      <dgm:t>
        <a:bodyPr/>
        <a:lstStyle/>
        <a:p>
          <a:pPr rtl="1"/>
          <a:endParaRPr lang="ar-SA"/>
        </a:p>
      </dgm:t>
    </dgm:pt>
    <dgm:pt modelId="{5EA916C1-0004-445F-8D2E-6C0CB400CB64}">
      <dgm:prSet phldrT="[نص]"/>
      <dgm:spPr/>
      <dgm:t>
        <a:bodyPr/>
        <a:lstStyle/>
        <a:p>
          <a:pPr rtl="1"/>
          <a:r>
            <a:rPr lang="ar-SA" b="1" dirty="0">
              <a:latin typeface="Cambria" charset="0"/>
              <a:ea typeface="Cambria" charset="0"/>
              <a:cs typeface="+mj-cs"/>
            </a:rPr>
            <a:t>اضطراب التوحد (اضطراب كانر)</a:t>
          </a:r>
          <a:endParaRPr lang="ar-SA" dirty="0"/>
        </a:p>
      </dgm:t>
    </dgm:pt>
    <dgm:pt modelId="{8B592167-B1D5-4857-B83B-13DB2409E3AD}" type="parTrans" cxnId="{E9F958CF-9A25-4D8C-B0C8-4F10D961A8E8}">
      <dgm:prSet/>
      <dgm:spPr/>
      <dgm:t>
        <a:bodyPr/>
        <a:lstStyle/>
        <a:p>
          <a:pPr rtl="1"/>
          <a:endParaRPr lang="ar-SA"/>
        </a:p>
      </dgm:t>
    </dgm:pt>
    <dgm:pt modelId="{94E71D2B-4264-44FF-AF9A-D47D703E7F58}" type="sibTrans" cxnId="{E9F958CF-9A25-4D8C-B0C8-4F10D961A8E8}">
      <dgm:prSet/>
      <dgm:spPr/>
      <dgm:t>
        <a:bodyPr/>
        <a:lstStyle/>
        <a:p>
          <a:pPr rtl="1"/>
          <a:endParaRPr lang="ar-SA"/>
        </a:p>
      </dgm:t>
    </dgm:pt>
    <dgm:pt modelId="{64181D61-C753-405B-A9F6-6FD7302DDB01}">
      <dgm:prSet/>
      <dgm:spPr/>
      <dgm:t>
        <a:bodyPr/>
        <a:lstStyle/>
        <a:p>
          <a:pPr rtl="1"/>
          <a:r>
            <a:rPr lang="ar-SA" b="1" dirty="0">
              <a:solidFill>
                <a:schemeClr val="bg1"/>
              </a:solidFill>
              <a:latin typeface="Calibri" charset="0"/>
              <a:ea typeface="Calibri" charset="0"/>
            </a:rPr>
            <a:t>اضطراب التفكك الطفولي</a:t>
          </a:r>
          <a:endParaRPr lang="en-US" dirty="0">
            <a:solidFill>
              <a:schemeClr val="bg1"/>
            </a:solidFill>
            <a:latin typeface="Calibri" charset="0"/>
            <a:ea typeface="Calibri" charset="0"/>
          </a:endParaRPr>
        </a:p>
      </dgm:t>
    </dgm:pt>
    <dgm:pt modelId="{0EBA10C5-59A8-4A0D-8BBA-5A2B2737BCA2}" type="parTrans" cxnId="{07C5DD1A-3557-4C5D-907D-3E229731644E}">
      <dgm:prSet/>
      <dgm:spPr/>
      <dgm:t>
        <a:bodyPr/>
        <a:lstStyle/>
        <a:p>
          <a:pPr rtl="1"/>
          <a:endParaRPr lang="ar-SA"/>
        </a:p>
      </dgm:t>
    </dgm:pt>
    <dgm:pt modelId="{5B4FD4A7-43C0-433F-B65D-2BE99E8CC85B}" type="sibTrans" cxnId="{07C5DD1A-3557-4C5D-907D-3E229731644E}">
      <dgm:prSet/>
      <dgm:spPr/>
      <dgm:t>
        <a:bodyPr/>
        <a:lstStyle/>
        <a:p>
          <a:pPr rtl="1"/>
          <a:endParaRPr lang="ar-SA"/>
        </a:p>
      </dgm:t>
    </dgm:pt>
    <dgm:pt modelId="{6EE566D2-5F70-4F6A-BCA3-50E4AEC9B2DE}">
      <dgm:prSet/>
      <dgm:spPr/>
      <dgm:t>
        <a:bodyPr/>
        <a:lstStyle/>
        <a:p>
          <a:pPr rtl="1"/>
          <a:r>
            <a:rPr lang="ar-SA" b="1" dirty="0">
              <a:solidFill>
                <a:schemeClr val="bg1"/>
              </a:solidFill>
              <a:latin typeface="Calibri" charset="0"/>
              <a:ea typeface="Calibri" charset="0"/>
            </a:rPr>
            <a:t>الاضطرابات النمائية الشاملة غير المحددة</a:t>
          </a:r>
          <a:endParaRPr lang="en-US" dirty="0">
            <a:solidFill>
              <a:schemeClr val="bg1"/>
            </a:solidFill>
            <a:latin typeface="Calibri" charset="0"/>
            <a:ea typeface="Calibri" charset="0"/>
          </a:endParaRPr>
        </a:p>
      </dgm:t>
    </dgm:pt>
    <dgm:pt modelId="{EEB034BE-1FE8-4A45-8ACD-3473A164B7DE}" type="parTrans" cxnId="{2569A41A-84CF-4F8B-A0B5-55B1C9BA8D9E}">
      <dgm:prSet/>
      <dgm:spPr/>
      <dgm:t>
        <a:bodyPr/>
        <a:lstStyle/>
        <a:p>
          <a:pPr rtl="1"/>
          <a:endParaRPr lang="ar-SA"/>
        </a:p>
      </dgm:t>
    </dgm:pt>
    <dgm:pt modelId="{D972C4FA-337E-4F47-B330-30086F9F3280}" type="sibTrans" cxnId="{2569A41A-84CF-4F8B-A0B5-55B1C9BA8D9E}">
      <dgm:prSet/>
      <dgm:spPr/>
      <dgm:t>
        <a:bodyPr/>
        <a:lstStyle/>
        <a:p>
          <a:pPr rtl="1"/>
          <a:endParaRPr lang="ar-SA"/>
        </a:p>
      </dgm:t>
    </dgm:pt>
    <dgm:pt modelId="{083C292D-814F-45CF-B9B4-E4764CF4EB27}" type="pres">
      <dgm:prSet presAssocID="{15CD9FD9-75DD-490E-B20A-82624D858C88}" presName="Name0" presStyleCnt="0">
        <dgm:presLayoutVars>
          <dgm:chPref val="1"/>
          <dgm:dir/>
          <dgm:animOne val="branch"/>
          <dgm:animLvl val="lvl"/>
          <dgm:resizeHandles/>
        </dgm:presLayoutVars>
      </dgm:prSet>
      <dgm:spPr/>
    </dgm:pt>
    <dgm:pt modelId="{FB45C768-76E5-4F3E-B705-7E6C1DF60DC4}" type="pres">
      <dgm:prSet presAssocID="{063A64E0-3BEA-48C3-ACE5-270152D34119}" presName="vertOne" presStyleCnt="0"/>
      <dgm:spPr/>
    </dgm:pt>
    <dgm:pt modelId="{4901AA3D-8629-48E8-AAB6-853CB47F47E1}" type="pres">
      <dgm:prSet presAssocID="{063A64E0-3BEA-48C3-ACE5-270152D34119}" presName="txOne" presStyleLbl="node0" presStyleIdx="0" presStyleCnt="1">
        <dgm:presLayoutVars>
          <dgm:chPref val="3"/>
        </dgm:presLayoutVars>
      </dgm:prSet>
      <dgm:spPr/>
    </dgm:pt>
    <dgm:pt modelId="{7FB3DD83-3C15-4555-BD7A-448AC39308FF}" type="pres">
      <dgm:prSet presAssocID="{063A64E0-3BEA-48C3-ACE5-270152D34119}" presName="parTransOne" presStyleCnt="0"/>
      <dgm:spPr/>
    </dgm:pt>
    <dgm:pt modelId="{74F090AF-B56C-47BB-9557-5A8D55A65417}" type="pres">
      <dgm:prSet presAssocID="{063A64E0-3BEA-48C3-ACE5-270152D34119}" presName="horzOne" presStyleCnt="0"/>
      <dgm:spPr/>
    </dgm:pt>
    <dgm:pt modelId="{2F275C13-A2FC-4C89-A1BC-C4A5C98C8506}" type="pres">
      <dgm:prSet presAssocID="{6EE566D2-5F70-4F6A-BCA3-50E4AEC9B2DE}" presName="vertTwo" presStyleCnt="0"/>
      <dgm:spPr/>
    </dgm:pt>
    <dgm:pt modelId="{DD21EE08-EFAD-48D6-8E19-F4BD18672672}" type="pres">
      <dgm:prSet presAssocID="{6EE566D2-5F70-4F6A-BCA3-50E4AEC9B2DE}" presName="txTwo" presStyleLbl="node2" presStyleIdx="0" presStyleCnt="5">
        <dgm:presLayoutVars>
          <dgm:chPref val="3"/>
        </dgm:presLayoutVars>
      </dgm:prSet>
      <dgm:spPr/>
    </dgm:pt>
    <dgm:pt modelId="{DB291F22-AE0E-4AE6-83F6-EA034CA14697}" type="pres">
      <dgm:prSet presAssocID="{6EE566D2-5F70-4F6A-BCA3-50E4AEC9B2DE}" presName="horzTwo" presStyleCnt="0"/>
      <dgm:spPr/>
    </dgm:pt>
    <dgm:pt modelId="{C1AA39B1-BB7F-4CBB-971F-E295D61E8AE1}" type="pres">
      <dgm:prSet presAssocID="{D972C4FA-337E-4F47-B330-30086F9F3280}" presName="sibSpaceTwo" presStyleCnt="0"/>
      <dgm:spPr/>
    </dgm:pt>
    <dgm:pt modelId="{A2AEDDAC-AD3E-4FFD-BD06-BCF2273B49C1}" type="pres">
      <dgm:prSet presAssocID="{64181D61-C753-405B-A9F6-6FD7302DDB01}" presName="vertTwo" presStyleCnt="0"/>
      <dgm:spPr/>
    </dgm:pt>
    <dgm:pt modelId="{F07A0350-22B6-4D0C-A790-39AF3ACA5383}" type="pres">
      <dgm:prSet presAssocID="{64181D61-C753-405B-A9F6-6FD7302DDB01}" presName="txTwo" presStyleLbl="node2" presStyleIdx="1" presStyleCnt="5">
        <dgm:presLayoutVars>
          <dgm:chPref val="3"/>
        </dgm:presLayoutVars>
      </dgm:prSet>
      <dgm:spPr/>
    </dgm:pt>
    <dgm:pt modelId="{356BC6FC-7349-4210-8460-3B28AE9A8888}" type="pres">
      <dgm:prSet presAssocID="{64181D61-C753-405B-A9F6-6FD7302DDB01}" presName="horzTwo" presStyleCnt="0"/>
      <dgm:spPr/>
    </dgm:pt>
    <dgm:pt modelId="{F4275887-EDA3-4A1F-835B-63717C6F3DA0}" type="pres">
      <dgm:prSet presAssocID="{5B4FD4A7-43C0-433F-B65D-2BE99E8CC85B}" presName="sibSpaceTwo" presStyleCnt="0"/>
      <dgm:spPr/>
    </dgm:pt>
    <dgm:pt modelId="{DAA8CC5E-4494-49DA-8F7A-0FE76D6CC46B}" type="pres">
      <dgm:prSet presAssocID="{4BC61747-CB37-42F6-8081-CA9AAC10B36E}" presName="vertTwo" presStyleCnt="0"/>
      <dgm:spPr/>
    </dgm:pt>
    <dgm:pt modelId="{05DFA543-4CCF-408E-83C2-EC5CCD4E1810}" type="pres">
      <dgm:prSet presAssocID="{4BC61747-CB37-42F6-8081-CA9AAC10B36E}" presName="txTwo" presStyleLbl="node2" presStyleIdx="2" presStyleCnt="5">
        <dgm:presLayoutVars>
          <dgm:chPref val="3"/>
        </dgm:presLayoutVars>
      </dgm:prSet>
      <dgm:spPr/>
    </dgm:pt>
    <dgm:pt modelId="{AE41EEA6-9B91-4C0C-9637-3D30080AB7CB}" type="pres">
      <dgm:prSet presAssocID="{4BC61747-CB37-42F6-8081-CA9AAC10B36E}" presName="horzTwo" presStyleCnt="0"/>
      <dgm:spPr/>
    </dgm:pt>
    <dgm:pt modelId="{308227FA-027B-4929-9E2E-FE7E200E4565}" type="pres">
      <dgm:prSet presAssocID="{A00760B7-4A4C-4E95-8B0D-6C684CA02737}" presName="sibSpaceTwo" presStyleCnt="0"/>
      <dgm:spPr/>
    </dgm:pt>
    <dgm:pt modelId="{A3DDFB08-F586-4A6D-9B4F-9E71B77DF32E}" type="pres">
      <dgm:prSet presAssocID="{D6576975-8391-4A11-A9C3-70695ADAAB4C}" presName="vertTwo" presStyleCnt="0"/>
      <dgm:spPr/>
    </dgm:pt>
    <dgm:pt modelId="{0E250875-8A2C-4DD1-B2E2-8CF861FC8A48}" type="pres">
      <dgm:prSet presAssocID="{D6576975-8391-4A11-A9C3-70695ADAAB4C}" presName="txTwo" presStyleLbl="node2" presStyleIdx="3" presStyleCnt="5">
        <dgm:presLayoutVars>
          <dgm:chPref val="3"/>
        </dgm:presLayoutVars>
      </dgm:prSet>
      <dgm:spPr/>
    </dgm:pt>
    <dgm:pt modelId="{3AAB125F-4824-4C55-83A1-135D543DD5FA}" type="pres">
      <dgm:prSet presAssocID="{D6576975-8391-4A11-A9C3-70695ADAAB4C}" presName="horzTwo" presStyleCnt="0"/>
      <dgm:spPr/>
    </dgm:pt>
    <dgm:pt modelId="{C12FC715-F26E-4F9D-8225-BEC1FAA3AED3}" type="pres">
      <dgm:prSet presAssocID="{A1B7310D-ACAA-4CE3-9333-72F07C5583E2}" presName="sibSpaceTwo" presStyleCnt="0"/>
      <dgm:spPr/>
    </dgm:pt>
    <dgm:pt modelId="{7E1718BF-DCB1-4766-8489-70F14991D143}" type="pres">
      <dgm:prSet presAssocID="{5EA916C1-0004-445F-8D2E-6C0CB400CB64}" presName="vertTwo" presStyleCnt="0"/>
      <dgm:spPr/>
    </dgm:pt>
    <dgm:pt modelId="{111A130B-A7F2-4ADF-BBF1-D64F6AB1A7A2}" type="pres">
      <dgm:prSet presAssocID="{5EA916C1-0004-445F-8D2E-6C0CB400CB64}" presName="txTwo" presStyleLbl="node2" presStyleIdx="4" presStyleCnt="5">
        <dgm:presLayoutVars>
          <dgm:chPref val="3"/>
        </dgm:presLayoutVars>
      </dgm:prSet>
      <dgm:spPr/>
    </dgm:pt>
    <dgm:pt modelId="{F264A863-0871-4CBF-81C4-FEAB0C7292D2}" type="pres">
      <dgm:prSet presAssocID="{5EA916C1-0004-445F-8D2E-6C0CB400CB64}" presName="horzTwo" presStyleCnt="0"/>
      <dgm:spPr/>
    </dgm:pt>
  </dgm:ptLst>
  <dgm:cxnLst>
    <dgm:cxn modelId="{2569A41A-84CF-4F8B-A0B5-55B1C9BA8D9E}" srcId="{063A64E0-3BEA-48C3-ACE5-270152D34119}" destId="{6EE566D2-5F70-4F6A-BCA3-50E4AEC9B2DE}" srcOrd="0" destOrd="0" parTransId="{EEB034BE-1FE8-4A45-8ACD-3473A164B7DE}" sibTransId="{D972C4FA-337E-4F47-B330-30086F9F3280}"/>
    <dgm:cxn modelId="{07C5DD1A-3557-4C5D-907D-3E229731644E}" srcId="{063A64E0-3BEA-48C3-ACE5-270152D34119}" destId="{64181D61-C753-405B-A9F6-6FD7302DDB01}" srcOrd="1" destOrd="0" parTransId="{0EBA10C5-59A8-4A0D-8BBA-5A2B2737BCA2}" sibTransId="{5B4FD4A7-43C0-433F-B65D-2BE99E8CC85B}"/>
    <dgm:cxn modelId="{71666D8D-002C-4ED8-A6F7-AAB97EA87244}" type="presOf" srcId="{6EE566D2-5F70-4F6A-BCA3-50E4AEC9B2DE}" destId="{DD21EE08-EFAD-48D6-8E19-F4BD18672672}" srcOrd="0" destOrd="0" presId="urn:microsoft.com/office/officeart/2005/8/layout/hierarchy4"/>
    <dgm:cxn modelId="{33470490-1BA5-43D0-A80F-E7F7FA3E09E4}" srcId="{15CD9FD9-75DD-490E-B20A-82624D858C88}" destId="{063A64E0-3BEA-48C3-ACE5-270152D34119}" srcOrd="0" destOrd="0" parTransId="{631E1AD1-9443-4200-A43A-100B3E5E7707}" sibTransId="{A6628C1F-7650-4E8D-A7B4-C51B3A8B4958}"/>
    <dgm:cxn modelId="{CD362F90-D85B-4A56-B248-0A8A8783C393}" srcId="{063A64E0-3BEA-48C3-ACE5-270152D34119}" destId="{D6576975-8391-4A11-A9C3-70695ADAAB4C}" srcOrd="3" destOrd="0" parTransId="{199F1A22-F0D9-4584-A87F-BF403EDDB560}" sibTransId="{A1B7310D-ACAA-4CE3-9333-72F07C5583E2}"/>
    <dgm:cxn modelId="{DEA454A3-78BC-4D85-B886-FB2EEA93F112}" type="presOf" srcId="{64181D61-C753-405B-A9F6-6FD7302DDB01}" destId="{F07A0350-22B6-4D0C-A790-39AF3ACA5383}" srcOrd="0" destOrd="0" presId="urn:microsoft.com/office/officeart/2005/8/layout/hierarchy4"/>
    <dgm:cxn modelId="{ABC0DEAD-4ABA-424B-98E5-6E228E08E062}" type="presOf" srcId="{15CD9FD9-75DD-490E-B20A-82624D858C88}" destId="{083C292D-814F-45CF-B9B4-E4764CF4EB27}" srcOrd="0" destOrd="0" presId="urn:microsoft.com/office/officeart/2005/8/layout/hierarchy4"/>
    <dgm:cxn modelId="{FB0C7EC8-2795-4B9D-ACE0-E4DB6E219DB6}" type="presOf" srcId="{063A64E0-3BEA-48C3-ACE5-270152D34119}" destId="{4901AA3D-8629-48E8-AAB6-853CB47F47E1}" srcOrd="0" destOrd="0" presId="urn:microsoft.com/office/officeart/2005/8/layout/hierarchy4"/>
    <dgm:cxn modelId="{FB2177CB-3E9E-4997-B8C6-78801FF5458B}" type="presOf" srcId="{4BC61747-CB37-42F6-8081-CA9AAC10B36E}" destId="{05DFA543-4CCF-408E-83C2-EC5CCD4E1810}" srcOrd="0" destOrd="0" presId="urn:microsoft.com/office/officeart/2005/8/layout/hierarchy4"/>
    <dgm:cxn modelId="{E9F958CF-9A25-4D8C-B0C8-4F10D961A8E8}" srcId="{063A64E0-3BEA-48C3-ACE5-270152D34119}" destId="{5EA916C1-0004-445F-8D2E-6C0CB400CB64}" srcOrd="4" destOrd="0" parTransId="{8B592167-B1D5-4857-B83B-13DB2409E3AD}" sibTransId="{94E71D2B-4264-44FF-AF9A-D47D703E7F58}"/>
    <dgm:cxn modelId="{02833CDC-94FF-4C13-A2B0-6695F5C9E330}" type="presOf" srcId="{5EA916C1-0004-445F-8D2E-6C0CB400CB64}" destId="{111A130B-A7F2-4ADF-BBF1-D64F6AB1A7A2}" srcOrd="0" destOrd="0" presId="urn:microsoft.com/office/officeart/2005/8/layout/hierarchy4"/>
    <dgm:cxn modelId="{2B27CCEE-79E9-40EE-BC0C-4AC38A3B8CEE}" srcId="{063A64E0-3BEA-48C3-ACE5-270152D34119}" destId="{4BC61747-CB37-42F6-8081-CA9AAC10B36E}" srcOrd="2" destOrd="0" parTransId="{FC0FCEBC-7CE1-4585-BD22-081753AD976D}" sibTransId="{A00760B7-4A4C-4E95-8B0D-6C684CA02737}"/>
    <dgm:cxn modelId="{5A1DA4FA-5548-485C-B290-FDB0EDA431B0}" type="presOf" srcId="{D6576975-8391-4A11-A9C3-70695ADAAB4C}" destId="{0E250875-8A2C-4DD1-B2E2-8CF861FC8A48}" srcOrd="0" destOrd="0" presId="urn:microsoft.com/office/officeart/2005/8/layout/hierarchy4"/>
    <dgm:cxn modelId="{4D7B27A9-FB8D-45B7-BDD7-05D5701D985F}" type="presParOf" srcId="{083C292D-814F-45CF-B9B4-E4764CF4EB27}" destId="{FB45C768-76E5-4F3E-B705-7E6C1DF60DC4}" srcOrd="0" destOrd="0" presId="urn:microsoft.com/office/officeart/2005/8/layout/hierarchy4"/>
    <dgm:cxn modelId="{88145D67-442C-40AB-BDC9-1DDF66B1DE70}" type="presParOf" srcId="{FB45C768-76E5-4F3E-B705-7E6C1DF60DC4}" destId="{4901AA3D-8629-48E8-AAB6-853CB47F47E1}" srcOrd="0" destOrd="0" presId="urn:microsoft.com/office/officeart/2005/8/layout/hierarchy4"/>
    <dgm:cxn modelId="{BC3967EC-951D-4112-8217-8CC7B5A09A0E}" type="presParOf" srcId="{FB45C768-76E5-4F3E-B705-7E6C1DF60DC4}" destId="{7FB3DD83-3C15-4555-BD7A-448AC39308FF}" srcOrd="1" destOrd="0" presId="urn:microsoft.com/office/officeart/2005/8/layout/hierarchy4"/>
    <dgm:cxn modelId="{845A8BC2-7786-49E8-A445-CE1CB2EC3CCC}" type="presParOf" srcId="{FB45C768-76E5-4F3E-B705-7E6C1DF60DC4}" destId="{74F090AF-B56C-47BB-9557-5A8D55A65417}" srcOrd="2" destOrd="0" presId="urn:microsoft.com/office/officeart/2005/8/layout/hierarchy4"/>
    <dgm:cxn modelId="{3A2D5650-779D-40C2-B76F-18C72E27C572}" type="presParOf" srcId="{74F090AF-B56C-47BB-9557-5A8D55A65417}" destId="{2F275C13-A2FC-4C89-A1BC-C4A5C98C8506}" srcOrd="0" destOrd="0" presId="urn:microsoft.com/office/officeart/2005/8/layout/hierarchy4"/>
    <dgm:cxn modelId="{99DCCD88-BEE9-42C5-9F7D-8A97C5184751}" type="presParOf" srcId="{2F275C13-A2FC-4C89-A1BC-C4A5C98C8506}" destId="{DD21EE08-EFAD-48D6-8E19-F4BD18672672}" srcOrd="0" destOrd="0" presId="urn:microsoft.com/office/officeart/2005/8/layout/hierarchy4"/>
    <dgm:cxn modelId="{403CCFA9-7E7B-4C05-98E9-100AF40C89D1}" type="presParOf" srcId="{2F275C13-A2FC-4C89-A1BC-C4A5C98C8506}" destId="{DB291F22-AE0E-4AE6-83F6-EA034CA14697}" srcOrd="1" destOrd="0" presId="urn:microsoft.com/office/officeart/2005/8/layout/hierarchy4"/>
    <dgm:cxn modelId="{52137A5D-8881-4E0F-931C-D1AB07CF7C8A}" type="presParOf" srcId="{74F090AF-B56C-47BB-9557-5A8D55A65417}" destId="{C1AA39B1-BB7F-4CBB-971F-E295D61E8AE1}" srcOrd="1" destOrd="0" presId="urn:microsoft.com/office/officeart/2005/8/layout/hierarchy4"/>
    <dgm:cxn modelId="{55917E18-55AB-4DF4-BE60-33219701582B}" type="presParOf" srcId="{74F090AF-B56C-47BB-9557-5A8D55A65417}" destId="{A2AEDDAC-AD3E-4FFD-BD06-BCF2273B49C1}" srcOrd="2" destOrd="0" presId="urn:microsoft.com/office/officeart/2005/8/layout/hierarchy4"/>
    <dgm:cxn modelId="{4D360215-A720-43F3-A2EC-0111BDDF7D81}" type="presParOf" srcId="{A2AEDDAC-AD3E-4FFD-BD06-BCF2273B49C1}" destId="{F07A0350-22B6-4D0C-A790-39AF3ACA5383}" srcOrd="0" destOrd="0" presId="urn:microsoft.com/office/officeart/2005/8/layout/hierarchy4"/>
    <dgm:cxn modelId="{84AB6102-CDD6-4331-B366-EE24BDDE49D9}" type="presParOf" srcId="{A2AEDDAC-AD3E-4FFD-BD06-BCF2273B49C1}" destId="{356BC6FC-7349-4210-8460-3B28AE9A8888}" srcOrd="1" destOrd="0" presId="urn:microsoft.com/office/officeart/2005/8/layout/hierarchy4"/>
    <dgm:cxn modelId="{B19A5351-5449-41AE-8B52-47269D039059}" type="presParOf" srcId="{74F090AF-B56C-47BB-9557-5A8D55A65417}" destId="{F4275887-EDA3-4A1F-835B-63717C6F3DA0}" srcOrd="3" destOrd="0" presId="urn:microsoft.com/office/officeart/2005/8/layout/hierarchy4"/>
    <dgm:cxn modelId="{EE606594-75A2-47D7-9092-1FCEA0CAB083}" type="presParOf" srcId="{74F090AF-B56C-47BB-9557-5A8D55A65417}" destId="{DAA8CC5E-4494-49DA-8F7A-0FE76D6CC46B}" srcOrd="4" destOrd="0" presId="urn:microsoft.com/office/officeart/2005/8/layout/hierarchy4"/>
    <dgm:cxn modelId="{F35B6A65-07FC-45EE-883A-0C55D4A8F548}" type="presParOf" srcId="{DAA8CC5E-4494-49DA-8F7A-0FE76D6CC46B}" destId="{05DFA543-4CCF-408E-83C2-EC5CCD4E1810}" srcOrd="0" destOrd="0" presId="urn:microsoft.com/office/officeart/2005/8/layout/hierarchy4"/>
    <dgm:cxn modelId="{8E0EC362-05E6-4BE1-8065-28D726DB48A8}" type="presParOf" srcId="{DAA8CC5E-4494-49DA-8F7A-0FE76D6CC46B}" destId="{AE41EEA6-9B91-4C0C-9637-3D30080AB7CB}" srcOrd="1" destOrd="0" presId="urn:microsoft.com/office/officeart/2005/8/layout/hierarchy4"/>
    <dgm:cxn modelId="{2B2DCEE7-4EF2-42DD-914C-0D4C8539CE84}" type="presParOf" srcId="{74F090AF-B56C-47BB-9557-5A8D55A65417}" destId="{308227FA-027B-4929-9E2E-FE7E200E4565}" srcOrd="5" destOrd="0" presId="urn:microsoft.com/office/officeart/2005/8/layout/hierarchy4"/>
    <dgm:cxn modelId="{C5E2B424-6005-4E21-8FB7-01C6283833B2}" type="presParOf" srcId="{74F090AF-B56C-47BB-9557-5A8D55A65417}" destId="{A3DDFB08-F586-4A6D-9B4F-9E71B77DF32E}" srcOrd="6" destOrd="0" presId="urn:microsoft.com/office/officeart/2005/8/layout/hierarchy4"/>
    <dgm:cxn modelId="{EA76D5EF-0320-4665-BF40-AAD99D9C1E8F}" type="presParOf" srcId="{A3DDFB08-F586-4A6D-9B4F-9E71B77DF32E}" destId="{0E250875-8A2C-4DD1-B2E2-8CF861FC8A48}" srcOrd="0" destOrd="0" presId="urn:microsoft.com/office/officeart/2005/8/layout/hierarchy4"/>
    <dgm:cxn modelId="{6A64E434-1474-41AF-9C6B-C80297836024}" type="presParOf" srcId="{A3DDFB08-F586-4A6D-9B4F-9E71B77DF32E}" destId="{3AAB125F-4824-4C55-83A1-135D543DD5FA}" srcOrd="1" destOrd="0" presId="urn:microsoft.com/office/officeart/2005/8/layout/hierarchy4"/>
    <dgm:cxn modelId="{EF492E6D-FA11-4FA9-A441-5249F3932597}" type="presParOf" srcId="{74F090AF-B56C-47BB-9557-5A8D55A65417}" destId="{C12FC715-F26E-4F9D-8225-BEC1FAA3AED3}" srcOrd="7" destOrd="0" presId="urn:microsoft.com/office/officeart/2005/8/layout/hierarchy4"/>
    <dgm:cxn modelId="{214F9E73-793E-4810-9248-F9B51C120B60}" type="presParOf" srcId="{74F090AF-B56C-47BB-9557-5A8D55A65417}" destId="{7E1718BF-DCB1-4766-8489-70F14991D143}" srcOrd="8" destOrd="0" presId="urn:microsoft.com/office/officeart/2005/8/layout/hierarchy4"/>
    <dgm:cxn modelId="{87F9ACC4-6F3D-4449-B880-DD1E1443BF67}" type="presParOf" srcId="{7E1718BF-DCB1-4766-8489-70F14991D143}" destId="{111A130B-A7F2-4ADF-BBF1-D64F6AB1A7A2}" srcOrd="0" destOrd="0" presId="urn:microsoft.com/office/officeart/2005/8/layout/hierarchy4"/>
    <dgm:cxn modelId="{4E86A71C-2436-48C9-B874-4CA3E0F2F709}" type="presParOf" srcId="{7E1718BF-DCB1-4766-8489-70F14991D143}" destId="{F264A863-0871-4CBF-81C4-FEAB0C7292D2}"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7ACF26-4E64-42BA-831A-A5C3BF5239A9}" type="doc">
      <dgm:prSet loTypeId="urn:microsoft.com/office/officeart/2005/8/layout/vList5" loCatId="list" qsTypeId="urn:microsoft.com/office/officeart/2005/8/quickstyle/simple2" qsCatId="simple" csTypeId="urn:microsoft.com/office/officeart/2005/8/colors/accent6_5" csCatId="accent6" phldr="1"/>
      <dgm:spPr/>
      <dgm:t>
        <a:bodyPr/>
        <a:lstStyle/>
        <a:p>
          <a:pPr rtl="1"/>
          <a:endParaRPr lang="ar-SA"/>
        </a:p>
      </dgm:t>
    </dgm:pt>
    <dgm:pt modelId="{0D4E2EB7-9D89-4782-90DC-1D2006FB07EB}">
      <dgm:prSet phldrT="[نص]" custT="1"/>
      <dgm:spPr/>
      <dgm:t>
        <a:bodyPr/>
        <a:lstStyle/>
        <a:p>
          <a:pPr rtl="1"/>
          <a:r>
            <a:rPr lang="ar-SA" sz="4800" b="1" dirty="0">
              <a:latin typeface="Cambria" charset="0"/>
              <a:ea typeface="Cambria" charset="0"/>
              <a:cs typeface="+mj-cs"/>
            </a:rPr>
            <a:t>اضطراب التوحد</a:t>
          </a:r>
          <a:endParaRPr lang="ar-SA" sz="4800" dirty="0"/>
        </a:p>
      </dgm:t>
    </dgm:pt>
    <dgm:pt modelId="{D3DF7257-A488-4DAC-B8C8-461DD5262C91}" type="parTrans" cxnId="{5BBAECC9-270B-4977-8722-4D8FBA4B69F3}">
      <dgm:prSet/>
      <dgm:spPr/>
      <dgm:t>
        <a:bodyPr/>
        <a:lstStyle/>
        <a:p>
          <a:pPr rtl="1"/>
          <a:endParaRPr lang="ar-SA"/>
        </a:p>
      </dgm:t>
    </dgm:pt>
    <dgm:pt modelId="{667771B7-1912-4160-BF28-5DA3E37689C7}" type="sibTrans" cxnId="{5BBAECC9-270B-4977-8722-4D8FBA4B69F3}">
      <dgm:prSet/>
      <dgm:spPr/>
      <dgm:t>
        <a:bodyPr/>
        <a:lstStyle/>
        <a:p>
          <a:pPr rtl="1"/>
          <a:endParaRPr lang="ar-SA"/>
        </a:p>
      </dgm:t>
    </dgm:pt>
    <dgm:pt modelId="{25AC0D83-0019-4FD4-B215-4C5E27A461B6}">
      <dgm:prSet phldrT="[نص]"/>
      <dgm:spPr/>
      <dgm:t>
        <a:bodyPr/>
        <a:lstStyle/>
        <a:p>
          <a:pPr rtl="1"/>
          <a:r>
            <a:rPr lang="ar-SA" dirty="0">
              <a:latin typeface="Cambria" charset="0"/>
              <a:ea typeface="Cambria" charset="0"/>
              <a:cs typeface="+mj-cs"/>
            </a:rPr>
            <a:t>هو اضطراب تطوري يؤثر على جوانب التواصل اللفظي وغير اللفظي والتفاعل الاجتماعي ويظهر لدى الطفل قبل أن يصل إلى سن الثالثة من العمر</a:t>
          </a:r>
          <a:endParaRPr lang="ar-SA" dirty="0"/>
        </a:p>
      </dgm:t>
    </dgm:pt>
    <dgm:pt modelId="{4C4B4EA6-1216-413B-AB93-ED17FCE29E61}" type="parTrans" cxnId="{15899327-E730-4FD5-8EF7-5E3AD791F56A}">
      <dgm:prSet/>
      <dgm:spPr/>
      <dgm:t>
        <a:bodyPr/>
        <a:lstStyle/>
        <a:p>
          <a:pPr rtl="1"/>
          <a:endParaRPr lang="ar-SA"/>
        </a:p>
      </dgm:t>
    </dgm:pt>
    <dgm:pt modelId="{6E064C40-8D9C-45D1-9DEC-19AED4F4C4CF}" type="sibTrans" cxnId="{15899327-E730-4FD5-8EF7-5E3AD791F56A}">
      <dgm:prSet/>
      <dgm:spPr/>
      <dgm:t>
        <a:bodyPr/>
        <a:lstStyle/>
        <a:p>
          <a:pPr rtl="1"/>
          <a:endParaRPr lang="ar-SA"/>
        </a:p>
      </dgm:t>
    </dgm:pt>
    <dgm:pt modelId="{B0F004AA-3AF6-4742-8732-F0A94D5F67E2}" type="pres">
      <dgm:prSet presAssocID="{7B7ACF26-4E64-42BA-831A-A5C3BF5239A9}" presName="Name0" presStyleCnt="0">
        <dgm:presLayoutVars>
          <dgm:dir/>
          <dgm:animLvl val="lvl"/>
          <dgm:resizeHandles val="exact"/>
        </dgm:presLayoutVars>
      </dgm:prSet>
      <dgm:spPr/>
    </dgm:pt>
    <dgm:pt modelId="{835E9230-CE31-4236-8990-9C2925E228B2}" type="pres">
      <dgm:prSet presAssocID="{0D4E2EB7-9D89-4782-90DC-1D2006FB07EB}" presName="linNode" presStyleCnt="0"/>
      <dgm:spPr/>
    </dgm:pt>
    <dgm:pt modelId="{0E697986-AD8F-4A65-83F5-EC27A40C9DE0}" type="pres">
      <dgm:prSet presAssocID="{0D4E2EB7-9D89-4782-90DC-1D2006FB07EB}" presName="parentText" presStyleLbl="node1" presStyleIdx="0" presStyleCnt="1" custScaleY="66728">
        <dgm:presLayoutVars>
          <dgm:chMax val="1"/>
          <dgm:bulletEnabled val="1"/>
        </dgm:presLayoutVars>
      </dgm:prSet>
      <dgm:spPr/>
    </dgm:pt>
    <dgm:pt modelId="{5D1EE431-5898-4760-A843-007BCB005089}" type="pres">
      <dgm:prSet presAssocID="{0D4E2EB7-9D89-4782-90DC-1D2006FB07EB}" presName="descendantText" presStyleLbl="alignAccFollowNode1" presStyleIdx="0" presStyleCnt="1">
        <dgm:presLayoutVars>
          <dgm:bulletEnabled val="1"/>
        </dgm:presLayoutVars>
      </dgm:prSet>
      <dgm:spPr/>
    </dgm:pt>
  </dgm:ptLst>
  <dgm:cxnLst>
    <dgm:cxn modelId="{EED23E0B-14C1-41F2-B194-334B0ADB7706}" type="presOf" srcId="{7B7ACF26-4E64-42BA-831A-A5C3BF5239A9}" destId="{B0F004AA-3AF6-4742-8732-F0A94D5F67E2}" srcOrd="0" destOrd="0" presId="urn:microsoft.com/office/officeart/2005/8/layout/vList5"/>
    <dgm:cxn modelId="{15899327-E730-4FD5-8EF7-5E3AD791F56A}" srcId="{0D4E2EB7-9D89-4782-90DC-1D2006FB07EB}" destId="{25AC0D83-0019-4FD4-B215-4C5E27A461B6}" srcOrd="0" destOrd="0" parTransId="{4C4B4EA6-1216-413B-AB93-ED17FCE29E61}" sibTransId="{6E064C40-8D9C-45D1-9DEC-19AED4F4C4CF}"/>
    <dgm:cxn modelId="{E4C5856F-608B-4ECE-A9B0-AAAE45215B4D}" type="presOf" srcId="{0D4E2EB7-9D89-4782-90DC-1D2006FB07EB}" destId="{0E697986-AD8F-4A65-83F5-EC27A40C9DE0}" srcOrd="0" destOrd="0" presId="urn:microsoft.com/office/officeart/2005/8/layout/vList5"/>
    <dgm:cxn modelId="{5224A4A8-5616-465F-A2AD-9583823A4686}" type="presOf" srcId="{25AC0D83-0019-4FD4-B215-4C5E27A461B6}" destId="{5D1EE431-5898-4760-A843-007BCB005089}" srcOrd="0" destOrd="0" presId="urn:microsoft.com/office/officeart/2005/8/layout/vList5"/>
    <dgm:cxn modelId="{5BBAECC9-270B-4977-8722-4D8FBA4B69F3}" srcId="{7B7ACF26-4E64-42BA-831A-A5C3BF5239A9}" destId="{0D4E2EB7-9D89-4782-90DC-1D2006FB07EB}" srcOrd="0" destOrd="0" parTransId="{D3DF7257-A488-4DAC-B8C8-461DD5262C91}" sibTransId="{667771B7-1912-4160-BF28-5DA3E37689C7}"/>
    <dgm:cxn modelId="{FE472E3F-D04D-4009-96D7-B2C0D1375B6E}" type="presParOf" srcId="{B0F004AA-3AF6-4742-8732-F0A94D5F67E2}" destId="{835E9230-CE31-4236-8990-9C2925E228B2}" srcOrd="0" destOrd="0" presId="urn:microsoft.com/office/officeart/2005/8/layout/vList5"/>
    <dgm:cxn modelId="{85662350-E896-4CD4-B99F-FCC7A253E3C6}" type="presParOf" srcId="{835E9230-CE31-4236-8990-9C2925E228B2}" destId="{0E697986-AD8F-4A65-83F5-EC27A40C9DE0}" srcOrd="0" destOrd="0" presId="urn:microsoft.com/office/officeart/2005/8/layout/vList5"/>
    <dgm:cxn modelId="{E0ACB5EC-F6D1-481F-8371-9DD22F0FF813}" type="presParOf" srcId="{835E9230-CE31-4236-8990-9C2925E228B2}" destId="{5D1EE431-5898-4760-A843-007BCB00508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E7B84C5-6B45-40A0-9DE4-51D3094D5436}" type="doc">
      <dgm:prSet loTypeId="urn:microsoft.com/office/officeart/2005/8/layout/hList9" loCatId="list" qsTypeId="urn:microsoft.com/office/officeart/2005/8/quickstyle/simple2" qsCatId="simple" csTypeId="urn:microsoft.com/office/officeart/2005/8/colors/colorful5" csCatId="colorful" phldr="1"/>
      <dgm:spPr/>
      <dgm:t>
        <a:bodyPr/>
        <a:lstStyle/>
        <a:p>
          <a:pPr rtl="1"/>
          <a:endParaRPr lang="ar-SA"/>
        </a:p>
      </dgm:t>
    </dgm:pt>
    <dgm:pt modelId="{66C125C1-95E5-4CA9-8ADB-CC7DBC97AFC2}">
      <dgm:prSet phldrT="[نص]"/>
      <dgm:spPr/>
      <dgm:t>
        <a:bodyPr/>
        <a:lstStyle/>
        <a:p>
          <a:pPr rtl="1"/>
          <a:r>
            <a:rPr lang="ar-SA" b="1" dirty="0">
              <a:latin typeface="Cambria" charset="0"/>
              <a:ea typeface="Cambria" charset="0"/>
            </a:rPr>
            <a:t>متلازمة ريت</a:t>
          </a:r>
          <a:endParaRPr lang="ar-SA" dirty="0"/>
        </a:p>
      </dgm:t>
    </dgm:pt>
    <dgm:pt modelId="{C8EC3FF4-71C3-4154-9833-73F8319E5CE1}" type="parTrans" cxnId="{928D3119-C435-48CC-ABA2-180A3BE79C23}">
      <dgm:prSet/>
      <dgm:spPr/>
      <dgm:t>
        <a:bodyPr/>
        <a:lstStyle/>
        <a:p>
          <a:pPr rtl="1"/>
          <a:endParaRPr lang="ar-SA"/>
        </a:p>
      </dgm:t>
    </dgm:pt>
    <dgm:pt modelId="{CBD3EFE4-0285-4FE6-91C3-B2DC2D869C1F}" type="sibTrans" cxnId="{928D3119-C435-48CC-ABA2-180A3BE79C23}">
      <dgm:prSet/>
      <dgm:spPr/>
      <dgm:t>
        <a:bodyPr/>
        <a:lstStyle/>
        <a:p>
          <a:pPr rtl="1"/>
          <a:endParaRPr lang="ar-SA"/>
        </a:p>
      </dgm:t>
    </dgm:pt>
    <dgm:pt modelId="{38295913-EAE0-43E7-9305-7C3E4E99B34A}">
      <dgm:prSet phldrT="[نص]" custT="1"/>
      <dgm:spPr/>
      <dgm:t>
        <a:bodyPr/>
        <a:lstStyle/>
        <a:p>
          <a:pPr rtl="1"/>
          <a:r>
            <a:rPr lang="ar-SA" sz="2800" b="0" dirty="0">
              <a:latin typeface="Cambria" charset="0"/>
              <a:ea typeface="Cambria" charset="0"/>
            </a:rPr>
            <a:t>هو اضطراب يصيب الإناث بدرجة كبيرة مقارنة بالذكور حيث ينمو الطفل بصورة طبيعية لمدة تتراوح بين الشهر الخامس أو السادس إلى أربع سنوات يتبعها توقف في النمو أو التدهور في الحالة وإعاقة عقلية ومعرفية وهو اضطراب نادر الحدوث.</a:t>
          </a:r>
          <a:endParaRPr lang="ar-SA" sz="2800" b="0" dirty="0"/>
        </a:p>
      </dgm:t>
    </dgm:pt>
    <dgm:pt modelId="{F67DA287-9939-4030-84E9-9B0E8B42E697}" type="parTrans" cxnId="{E5B6D935-70B4-4233-94CD-8249F79C5EE7}">
      <dgm:prSet/>
      <dgm:spPr/>
      <dgm:t>
        <a:bodyPr/>
        <a:lstStyle/>
        <a:p>
          <a:pPr rtl="1"/>
          <a:endParaRPr lang="ar-SA"/>
        </a:p>
      </dgm:t>
    </dgm:pt>
    <dgm:pt modelId="{1F17B0FA-A3C9-4EEF-9CB6-C4DBBB60ECD0}" type="sibTrans" cxnId="{E5B6D935-70B4-4233-94CD-8249F79C5EE7}">
      <dgm:prSet/>
      <dgm:spPr/>
      <dgm:t>
        <a:bodyPr/>
        <a:lstStyle/>
        <a:p>
          <a:pPr rtl="1"/>
          <a:endParaRPr lang="ar-SA"/>
        </a:p>
      </dgm:t>
    </dgm:pt>
    <dgm:pt modelId="{A7CF549C-13F4-4C6E-AA35-9FE429390B1B}">
      <dgm:prSet phldrT="[نص]"/>
      <dgm:spPr/>
      <dgm:t>
        <a:bodyPr/>
        <a:lstStyle/>
        <a:p>
          <a:pPr rtl="1"/>
          <a:r>
            <a:rPr lang="ar-SA" b="1" dirty="0">
              <a:latin typeface="Cambria" charset="0"/>
              <a:ea typeface="Cambria" charset="0"/>
            </a:rPr>
            <a:t>متلازمة اسبرجر</a:t>
          </a:r>
          <a:endParaRPr lang="ar-SA" dirty="0"/>
        </a:p>
      </dgm:t>
    </dgm:pt>
    <dgm:pt modelId="{123CD528-3ABF-42E8-9739-10BC34E68DC3}" type="parTrans" cxnId="{A9FD08C3-FA48-49E9-95D4-C119BB5EBBA0}">
      <dgm:prSet/>
      <dgm:spPr/>
      <dgm:t>
        <a:bodyPr/>
        <a:lstStyle/>
        <a:p>
          <a:pPr rtl="1"/>
          <a:endParaRPr lang="ar-SA"/>
        </a:p>
      </dgm:t>
    </dgm:pt>
    <dgm:pt modelId="{C27C8CAB-E976-4DD9-A81C-023C04AAAA47}" type="sibTrans" cxnId="{A9FD08C3-FA48-49E9-95D4-C119BB5EBBA0}">
      <dgm:prSet/>
      <dgm:spPr/>
      <dgm:t>
        <a:bodyPr/>
        <a:lstStyle/>
        <a:p>
          <a:pPr rtl="1"/>
          <a:endParaRPr lang="ar-SA"/>
        </a:p>
      </dgm:t>
    </dgm:pt>
    <dgm:pt modelId="{18E843F9-35C0-489E-B6E3-5B04589F4DA4}">
      <dgm:prSet phldrT="[نص]" custT="1"/>
      <dgm:spPr/>
      <dgm:t>
        <a:bodyPr/>
        <a:lstStyle/>
        <a:p>
          <a:pPr rtl="1"/>
          <a:r>
            <a:rPr lang="ar-SA" sz="2800" dirty="0">
              <a:latin typeface="Cambria" charset="0"/>
              <a:ea typeface="Cambria" charset="0"/>
            </a:rPr>
            <a:t>هو اضطراب يشبه إلى حد كبير اضطراب التوحد ولكن بأقل شدة، إذ يشترك مع اضطراب التوحد في أن المصابين به لديهم عجز في التواصل الاجتماعي.</a:t>
          </a:r>
          <a:endParaRPr lang="ar-SA" sz="2800" dirty="0"/>
        </a:p>
      </dgm:t>
    </dgm:pt>
    <dgm:pt modelId="{64015BF6-26AB-4ECF-B39D-5048A4BAF284}" type="parTrans" cxnId="{E6F8A259-18C2-48AE-BA6D-3B074246E4C7}">
      <dgm:prSet/>
      <dgm:spPr/>
      <dgm:t>
        <a:bodyPr/>
        <a:lstStyle/>
        <a:p>
          <a:pPr rtl="1"/>
          <a:endParaRPr lang="ar-SA"/>
        </a:p>
      </dgm:t>
    </dgm:pt>
    <dgm:pt modelId="{E05A8D7C-9C87-4330-831F-A452DEAEF9D1}" type="sibTrans" cxnId="{E6F8A259-18C2-48AE-BA6D-3B074246E4C7}">
      <dgm:prSet/>
      <dgm:spPr/>
      <dgm:t>
        <a:bodyPr/>
        <a:lstStyle/>
        <a:p>
          <a:pPr rtl="1"/>
          <a:endParaRPr lang="ar-SA"/>
        </a:p>
      </dgm:t>
    </dgm:pt>
    <dgm:pt modelId="{EB1FD9F4-081F-402E-B122-A98557F20438}" type="pres">
      <dgm:prSet presAssocID="{1E7B84C5-6B45-40A0-9DE4-51D3094D5436}" presName="list" presStyleCnt="0">
        <dgm:presLayoutVars>
          <dgm:dir/>
          <dgm:animLvl val="lvl"/>
        </dgm:presLayoutVars>
      </dgm:prSet>
      <dgm:spPr/>
    </dgm:pt>
    <dgm:pt modelId="{BD94897B-6970-4652-B6E7-D0A3EC1E8767}" type="pres">
      <dgm:prSet presAssocID="{66C125C1-95E5-4CA9-8ADB-CC7DBC97AFC2}" presName="posSpace" presStyleCnt="0"/>
      <dgm:spPr/>
    </dgm:pt>
    <dgm:pt modelId="{2C6BDDE3-0BA5-4760-9172-AF413E3DB1CC}" type="pres">
      <dgm:prSet presAssocID="{66C125C1-95E5-4CA9-8ADB-CC7DBC97AFC2}" presName="vertFlow" presStyleCnt="0"/>
      <dgm:spPr/>
    </dgm:pt>
    <dgm:pt modelId="{B46BDEB2-C1DD-4988-94A3-1468BB70C412}" type="pres">
      <dgm:prSet presAssocID="{66C125C1-95E5-4CA9-8ADB-CC7DBC97AFC2}" presName="topSpace" presStyleCnt="0"/>
      <dgm:spPr/>
    </dgm:pt>
    <dgm:pt modelId="{2227D0B9-4916-46AB-ABDE-DFB63324E36B}" type="pres">
      <dgm:prSet presAssocID="{66C125C1-95E5-4CA9-8ADB-CC7DBC97AFC2}" presName="firstComp" presStyleCnt="0"/>
      <dgm:spPr/>
    </dgm:pt>
    <dgm:pt modelId="{10B982B9-5964-492D-B186-77F71BCFFA09}" type="pres">
      <dgm:prSet presAssocID="{66C125C1-95E5-4CA9-8ADB-CC7DBC97AFC2}" presName="firstChild" presStyleLbl="bgAccFollowNode1" presStyleIdx="0" presStyleCnt="2" custScaleX="152838" custScaleY="304259" custLinFactNeighborX="8538" custLinFactNeighborY="58550"/>
      <dgm:spPr/>
    </dgm:pt>
    <dgm:pt modelId="{D7C993D8-86B2-4D99-BFC9-24CE6A39B956}" type="pres">
      <dgm:prSet presAssocID="{66C125C1-95E5-4CA9-8ADB-CC7DBC97AFC2}" presName="firstChildTx" presStyleLbl="bgAccFollowNode1" presStyleIdx="0" presStyleCnt="2">
        <dgm:presLayoutVars>
          <dgm:bulletEnabled val="1"/>
        </dgm:presLayoutVars>
      </dgm:prSet>
      <dgm:spPr/>
    </dgm:pt>
    <dgm:pt modelId="{53665F18-02DA-4B94-94B0-FD31595D7644}" type="pres">
      <dgm:prSet presAssocID="{66C125C1-95E5-4CA9-8ADB-CC7DBC97AFC2}" presName="negSpace" presStyleCnt="0"/>
      <dgm:spPr/>
    </dgm:pt>
    <dgm:pt modelId="{1D49D3F7-4703-4074-BC90-BC657C3CFBCF}" type="pres">
      <dgm:prSet presAssocID="{66C125C1-95E5-4CA9-8ADB-CC7DBC97AFC2}" presName="circle" presStyleLbl="node1" presStyleIdx="0" presStyleCnt="2" custScaleX="129369" custScaleY="125960" custLinFactNeighborX="-68132" custLinFactNeighborY="-5516"/>
      <dgm:spPr/>
    </dgm:pt>
    <dgm:pt modelId="{55768262-2D8E-4EB1-9957-BAD7032E28CC}" type="pres">
      <dgm:prSet presAssocID="{CBD3EFE4-0285-4FE6-91C3-B2DC2D869C1F}" presName="transSpace" presStyleCnt="0"/>
      <dgm:spPr/>
    </dgm:pt>
    <dgm:pt modelId="{1C51CF24-A910-4D96-88DB-6558ADDE3019}" type="pres">
      <dgm:prSet presAssocID="{A7CF549C-13F4-4C6E-AA35-9FE429390B1B}" presName="posSpace" presStyleCnt="0"/>
      <dgm:spPr/>
    </dgm:pt>
    <dgm:pt modelId="{6199E29D-2DE0-4649-B371-E53644D124DC}" type="pres">
      <dgm:prSet presAssocID="{A7CF549C-13F4-4C6E-AA35-9FE429390B1B}" presName="vertFlow" presStyleCnt="0"/>
      <dgm:spPr/>
    </dgm:pt>
    <dgm:pt modelId="{D3C2BD85-D912-4845-866F-0145E14960E1}" type="pres">
      <dgm:prSet presAssocID="{A7CF549C-13F4-4C6E-AA35-9FE429390B1B}" presName="topSpace" presStyleCnt="0"/>
      <dgm:spPr/>
    </dgm:pt>
    <dgm:pt modelId="{97E8B609-A665-4671-B407-ACE588996697}" type="pres">
      <dgm:prSet presAssocID="{A7CF549C-13F4-4C6E-AA35-9FE429390B1B}" presName="firstComp" presStyleCnt="0"/>
      <dgm:spPr/>
    </dgm:pt>
    <dgm:pt modelId="{3C084BAB-E9E9-49D1-9B24-E424F20E04A2}" type="pres">
      <dgm:prSet presAssocID="{A7CF549C-13F4-4C6E-AA35-9FE429390B1B}" presName="firstChild" presStyleLbl="bgAccFollowNode1" presStyleIdx="1" presStyleCnt="2" custScaleX="136785" custScaleY="298836" custLinFactNeighborX="-34590" custLinFactNeighborY="11052"/>
      <dgm:spPr/>
    </dgm:pt>
    <dgm:pt modelId="{1762CEF1-3424-4C95-B765-991B87C603B4}" type="pres">
      <dgm:prSet presAssocID="{A7CF549C-13F4-4C6E-AA35-9FE429390B1B}" presName="firstChildTx" presStyleLbl="bgAccFollowNode1" presStyleIdx="1" presStyleCnt="2">
        <dgm:presLayoutVars>
          <dgm:bulletEnabled val="1"/>
        </dgm:presLayoutVars>
      </dgm:prSet>
      <dgm:spPr/>
    </dgm:pt>
    <dgm:pt modelId="{DA72F959-D1B1-4225-9E36-AC2637CF3002}" type="pres">
      <dgm:prSet presAssocID="{A7CF549C-13F4-4C6E-AA35-9FE429390B1B}" presName="negSpace" presStyleCnt="0"/>
      <dgm:spPr/>
    </dgm:pt>
    <dgm:pt modelId="{6E761B8D-F36F-448F-922B-20E8BF2B0A08}" type="pres">
      <dgm:prSet presAssocID="{A7CF549C-13F4-4C6E-AA35-9FE429390B1B}" presName="circle" presStyleLbl="node1" presStyleIdx="1" presStyleCnt="2" custScaleX="138806" custScaleY="131716" custLinFactNeighborX="-78150" custLinFactNeighborY="-50597"/>
      <dgm:spPr/>
    </dgm:pt>
  </dgm:ptLst>
  <dgm:cxnLst>
    <dgm:cxn modelId="{928D3119-C435-48CC-ABA2-180A3BE79C23}" srcId="{1E7B84C5-6B45-40A0-9DE4-51D3094D5436}" destId="{66C125C1-95E5-4CA9-8ADB-CC7DBC97AFC2}" srcOrd="0" destOrd="0" parTransId="{C8EC3FF4-71C3-4154-9833-73F8319E5CE1}" sibTransId="{CBD3EFE4-0285-4FE6-91C3-B2DC2D869C1F}"/>
    <dgm:cxn modelId="{09D68D27-23FC-43B1-8093-186886D00BC3}" type="presOf" srcId="{1E7B84C5-6B45-40A0-9DE4-51D3094D5436}" destId="{EB1FD9F4-081F-402E-B122-A98557F20438}" srcOrd="0" destOrd="0" presId="urn:microsoft.com/office/officeart/2005/8/layout/hList9"/>
    <dgm:cxn modelId="{E5B6D935-70B4-4233-94CD-8249F79C5EE7}" srcId="{66C125C1-95E5-4CA9-8ADB-CC7DBC97AFC2}" destId="{38295913-EAE0-43E7-9305-7C3E4E99B34A}" srcOrd="0" destOrd="0" parTransId="{F67DA287-9939-4030-84E9-9B0E8B42E697}" sibTransId="{1F17B0FA-A3C9-4EEF-9CB6-C4DBBB60ECD0}"/>
    <dgm:cxn modelId="{997E5652-C4E3-4664-9614-A5E1739FE9CE}" type="presOf" srcId="{A7CF549C-13F4-4C6E-AA35-9FE429390B1B}" destId="{6E761B8D-F36F-448F-922B-20E8BF2B0A08}" srcOrd="0" destOrd="0" presId="urn:microsoft.com/office/officeart/2005/8/layout/hList9"/>
    <dgm:cxn modelId="{E6F8A259-18C2-48AE-BA6D-3B074246E4C7}" srcId="{A7CF549C-13F4-4C6E-AA35-9FE429390B1B}" destId="{18E843F9-35C0-489E-B6E3-5B04589F4DA4}" srcOrd="0" destOrd="0" parTransId="{64015BF6-26AB-4ECF-B39D-5048A4BAF284}" sibTransId="{E05A8D7C-9C87-4330-831F-A452DEAEF9D1}"/>
    <dgm:cxn modelId="{3AE1F882-77FA-4B94-887D-3CED02CBE1A1}" type="presOf" srcId="{38295913-EAE0-43E7-9305-7C3E4E99B34A}" destId="{D7C993D8-86B2-4D99-BFC9-24CE6A39B956}" srcOrd="1" destOrd="0" presId="urn:microsoft.com/office/officeart/2005/8/layout/hList9"/>
    <dgm:cxn modelId="{E3188594-106A-478B-80D5-D21752143504}" type="presOf" srcId="{18E843F9-35C0-489E-B6E3-5B04589F4DA4}" destId="{3C084BAB-E9E9-49D1-9B24-E424F20E04A2}" srcOrd="0" destOrd="0" presId="urn:microsoft.com/office/officeart/2005/8/layout/hList9"/>
    <dgm:cxn modelId="{1A4E169F-8F71-445C-A1B1-E2D4A2A9994B}" type="presOf" srcId="{66C125C1-95E5-4CA9-8ADB-CC7DBC97AFC2}" destId="{1D49D3F7-4703-4074-BC90-BC657C3CFBCF}" srcOrd="0" destOrd="0" presId="urn:microsoft.com/office/officeart/2005/8/layout/hList9"/>
    <dgm:cxn modelId="{A9FD08C3-FA48-49E9-95D4-C119BB5EBBA0}" srcId="{1E7B84C5-6B45-40A0-9DE4-51D3094D5436}" destId="{A7CF549C-13F4-4C6E-AA35-9FE429390B1B}" srcOrd="1" destOrd="0" parTransId="{123CD528-3ABF-42E8-9739-10BC34E68DC3}" sibTransId="{C27C8CAB-E976-4DD9-A81C-023C04AAAA47}"/>
    <dgm:cxn modelId="{546175D5-012C-47F3-ABBF-A67491CB7BE4}" type="presOf" srcId="{18E843F9-35C0-489E-B6E3-5B04589F4DA4}" destId="{1762CEF1-3424-4C95-B765-991B87C603B4}" srcOrd="1" destOrd="0" presId="urn:microsoft.com/office/officeart/2005/8/layout/hList9"/>
    <dgm:cxn modelId="{D84E28D9-5391-45E8-8FE7-CAEF92A5830B}" type="presOf" srcId="{38295913-EAE0-43E7-9305-7C3E4E99B34A}" destId="{10B982B9-5964-492D-B186-77F71BCFFA09}" srcOrd="0" destOrd="0" presId="urn:microsoft.com/office/officeart/2005/8/layout/hList9"/>
    <dgm:cxn modelId="{A86A7FE0-DC6D-42A2-A76B-1C44C9680C17}" type="presParOf" srcId="{EB1FD9F4-081F-402E-B122-A98557F20438}" destId="{BD94897B-6970-4652-B6E7-D0A3EC1E8767}" srcOrd="0" destOrd="0" presId="urn:microsoft.com/office/officeart/2005/8/layout/hList9"/>
    <dgm:cxn modelId="{31D92EDC-1EA4-434C-ACAC-711D1B781ADF}" type="presParOf" srcId="{EB1FD9F4-081F-402E-B122-A98557F20438}" destId="{2C6BDDE3-0BA5-4760-9172-AF413E3DB1CC}" srcOrd="1" destOrd="0" presId="urn:microsoft.com/office/officeart/2005/8/layout/hList9"/>
    <dgm:cxn modelId="{76A1DAC1-AF8F-46FE-A1E8-7D7091B1CE97}" type="presParOf" srcId="{2C6BDDE3-0BA5-4760-9172-AF413E3DB1CC}" destId="{B46BDEB2-C1DD-4988-94A3-1468BB70C412}" srcOrd="0" destOrd="0" presId="urn:microsoft.com/office/officeart/2005/8/layout/hList9"/>
    <dgm:cxn modelId="{79965BC4-C5A3-4165-979F-9A27FBFDEEE4}" type="presParOf" srcId="{2C6BDDE3-0BA5-4760-9172-AF413E3DB1CC}" destId="{2227D0B9-4916-46AB-ABDE-DFB63324E36B}" srcOrd="1" destOrd="0" presId="urn:microsoft.com/office/officeart/2005/8/layout/hList9"/>
    <dgm:cxn modelId="{DD89B093-A0A2-4C57-9213-9E57AFE31582}" type="presParOf" srcId="{2227D0B9-4916-46AB-ABDE-DFB63324E36B}" destId="{10B982B9-5964-492D-B186-77F71BCFFA09}" srcOrd="0" destOrd="0" presId="urn:microsoft.com/office/officeart/2005/8/layout/hList9"/>
    <dgm:cxn modelId="{A58015EF-5FD4-4874-B26E-A63536C32D29}" type="presParOf" srcId="{2227D0B9-4916-46AB-ABDE-DFB63324E36B}" destId="{D7C993D8-86B2-4D99-BFC9-24CE6A39B956}" srcOrd="1" destOrd="0" presId="urn:microsoft.com/office/officeart/2005/8/layout/hList9"/>
    <dgm:cxn modelId="{8A1C1E60-D5A3-44FF-B3CE-C3DA450C59E0}" type="presParOf" srcId="{EB1FD9F4-081F-402E-B122-A98557F20438}" destId="{53665F18-02DA-4B94-94B0-FD31595D7644}" srcOrd="2" destOrd="0" presId="urn:microsoft.com/office/officeart/2005/8/layout/hList9"/>
    <dgm:cxn modelId="{CB2C8607-1E41-4C0D-8A91-03DA56CFAD74}" type="presParOf" srcId="{EB1FD9F4-081F-402E-B122-A98557F20438}" destId="{1D49D3F7-4703-4074-BC90-BC657C3CFBCF}" srcOrd="3" destOrd="0" presId="urn:microsoft.com/office/officeart/2005/8/layout/hList9"/>
    <dgm:cxn modelId="{29D39A93-0B5D-4F31-9247-F9600E8B8C2F}" type="presParOf" srcId="{EB1FD9F4-081F-402E-B122-A98557F20438}" destId="{55768262-2D8E-4EB1-9957-BAD7032E28CC}" srcOrd="4" destOrd="0" presId="urn:microsoft.com/office/officeart/2005/8/layout/hList9"/>
    <dgm:cxn modelId="{8C129FBC-5873-4388-B2B1-7F7BFF6CDBBF}" type="presParOf" srcId="{EB1FD9F4-081F-402E-B122-A98557F20438}" destId="{1C51CF24-A910-4D96-88DB-6558ADDE3019}" srcOrd="5" destOrd="0" presId="urn:microsoft.com/office/officeart/2005/8/layout/hList9"/>
    <dgm:cxn modelId="{5678CBC3-3103-4F52-BB8A-71DB6B9A6462}" type="presParOf" srcId="{EB1FD9F4-081F-402E-B122-A98557F20438}" destId="{6199E29D-2DE0-4649-B371-E53644D124DC}" srcOrd="6" destOrd="0" presId="urn:microsoft.com/office/officeart/2005/8/layout/hList9"/>
    <dgm:cxn modelId="{9D1BD7DA-CC9B-495A-BFCD-B5861EAAB124}" type="presParOf" srcId="{6199E29D-2DE0-4649-B371-E53644D124DC}" destId="{D3C2BD85-D912-4845-866F-0145E14960E1}" srcOrd="0" destOrd="0" presId="urn:microsoft.com/office/officeart/2005/8/layout/hList9"/>
    <dgm:cxn modelId="{EA44B43B-E554-442D-A347-87CF0AC679DC}" type="presParOf" srcId="{6199E29D-2DE0-4649-B371-E53644D124DC}" destId="{97E8B609-A665-4671-B407-ACE588996697}" srcOrd="1" destOrd="0" presId="urn:microsoft.com/office/officeart/2005/8/layout/hList9"/>
    <dgm:cxn modelId="{9BFF7CB7-3B28-45AD-A0F1-A2810504D2F5}" type="presParOf" srcId="{97E8B609-A665-4671-B407-ACE588996697}" destId="{3C084BAB-E9E9-49D1-9B24-E424F20E04A2}" srcOrd="0" destOrd="0" presId="urn:microsoft.com/office/officeart/2005/8/layout/hList9"/>
    <dgm:cxn modelId="{E8DB72D1-0E77-4021-82DC-8B3B4DF92DBE}" type="presParOf" srcId="{97E8B609-A665-4671-B407-ACE588996697}" destId="{1762CEF1-3424-4C95-B765-991B87C603B4}" srcOrd="1" destOrd="0" presId="urn:microsoft.com/office/officeart/2005/8/layout/hList9"/>
    <dgm:cxn modelId="{02D87D3C-813C-4801-9CD8-92B54A3827A9}" type="presParOf" srcId="{EB1FD9F4-081F-402E-B122-A98557F20438}" destId="{DA72F959-D1B1-4225-9E36-AC2637CF3002}" srcOrd="7" destOrd="0" presId="urn:microsoft.com/office/officeart/2005/8/layout/hList9"/>
    <dgm:cxn modelId="{55827A38-F840-404F-BEDB-34573D0CA29E}" type="presParOf" srcId="{EB1FD9F4-081F-402E-B122-A98557F20438}" destId="{6E761B8D-F36F-448F-922B-20E8BF2B0A08}"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9F2765-2B47-411C-BC13-5E4C5BEAE63D}" type="doc">
      <dgm:prSet loTypeId="urn:microsoft.com/office/officeart/2005/8/layout/list1" loCatId="list" qsTypeId="urn:microsoft.com/office/officeart/2005/8/quickstyle/simple2" qsCatId="simple" csTypeId="urn:microsoft.com/office/officeart/2005/8/colors/accent1_4" csCatId="accent1" phldr="1"/>
      <dgm:spPr/>
      <dgm:t>
        <a:bodyPr/>
        <a:lstStyle/>
        <a:p>
          <a:pPr rtl="1"/>
          <a:endParaRPr lang="ar-SA"/>
        </a:p>
      </dgm:t>
    </dgm:pt>
    <dgm:pt modelId="{123069A8-4597-4297-B180-62327B38FC23}">
      <dgm:prSet phldrT="[نص]"/>
      <dgm:spPr/>
      <dgm:t>
        <a:bodyPr/>
        <a:lstStyle/>
        <a:p>
          <a:pPr rtl="1"/>
          <a:r>
            <a:rPr lang="ar-SA" b="1" dirty="0">
              <a:latin typeface="Calibri" charset="0"/>
              <a:ea typeface="Calibri" charset="0"/>
            </a:rPr>
            <a:t>اضطراب التفكك الطفولي</a:t>
          </a:r>
          <a:endParaRPr lang="ar-SA" dirty="0"/>
        </a:p>
      </dgm:t>
    </dgm:pt>
    <dgm:pt modelId="{88443904-1DF5-42B4-874F-6D682B192A5C}" type="parTrans" cxnId="{740B5B8A-DA63-4500-BCDE-03E3FAB614F8}">
      <dgm:prSet/>
      <dgm:spPr/>
      <dgm:t>
        <a:bodyPr/>
        <a:lstStyle/>
        <a:p>
          <a:pPr rtl="1"/>
          <a:endParaRPr lang="ar-SA"/>
        </a:p>
      </dgm:t>
    </dgm:pt>
    <dgm:pt modelId="{2C832733-B8DF-4293-A7F8-FDE7634CFBFD}" type="sibTrans" cxnId="{740B5B8A-DA63-4500-BCDE-03E3FAB614F8}">
      <dgm:prSet/>
      <dgm:spPr/>
      <dgm:t>
        <a:bodyPr/>
        <a:lstStyle/>
        <a:p>
          <a:pPr rtl="1"/>
          <a:endParaRPr lang="ar-SA"/>
        </a:p>
      </dgm:t>
    </dgm:pt>
    <dgm:pt modelId="{725E31B3-005F-4F79-80BD-78C7A09F05E5}">
      <dgm:prSet phldrT="[نص]"/>
      <dgm:spPr/>
      <dgm:t>
        <a:bodyPr/>
        <a:lstStyle/>
        <a:p>
          <a:pPr rtl="1"/>
          <a:r>
            <a:rPr lang="ar-SA" dirty="0">
              <a:latin typeface="Calibri" charset="0"/>
              <a:ea typeface="Calibri" charset="0"/>
            </a:rPr>
            <a:t>هو اضطراب يشبه اضطراب التوحد والاسبرجر من حيث إنه يصيب الذكور أكثر من الإناث، ويتميز بتدهور ملحوظ عن النمو الطبيعي الذي قد يستمر من 3 إلى 5 سنوات يفقد المصاب بهذا الاضطراب المهارات التي تم اكتسابها في سنوات نموه الطبيعي مثل الكلام والمهارات الاجتماعية ومهارات العناية بلذات وذلك خلال فترة زمنية لاتتجاوز أسابيع أو أشهر قليلة.</a:t>
          </a:r>
          <a:endParaRPr lang="ar-SA" dirty="0"/>
        </a:p>
      </dgm:t>
    </dgm:pt>
    <dgm:pt modelId="{9E031F90-31E1-4CDE-AF15-446D99DB1062}" type="parTrans" cxnId="{BDC695B1-491D-441C-ACD1-3A22D1EA661C}">
      <dgm:prSet/>
      <dgm:spPr/>
      <dgm:t>
        <a:bodyPr/>
        <a:lstStyle/>
        <a:p>
          <a:pPr rtl="1"/>
          <a:endParaRPr lang="ar-SA"/>
        </a:p>
      </dgm:t>
    </dgm:pt>
    <dgm:pt modelId="{4E103A88-5729-408E-8E41-150650B05E12}" type="sibTrans" cxnId="{BDC695B1-491D-441C-ACD1-3A22D1EA661C}">
      <dgm:prSet/>
      <dgm:spPr/>
      <dgm:t>
        <a:bodyPr/>
        <a:lstStyle/>
        <a:p>
          <a:pPr rtl="1"/>
          <a:endParaRPr lang="ar-SA"/>
        </a:p>
      </dgm:t>
    </dgm:pt>
    <dgm:pt modelId="{EB79EB6F-EC22-47B5-8783-C85B75DBEACA}" type="pres">
      <dgm:prSet presAssocID="{949F2765-2B47-411C-BC13-5E4C5BEAE63D}" presName="linear" presStyleCnt="0">
        <dgm:presLayoutVars>
          <dgm:dir/>
          <dgm:animLvl val="lvl"/>
          <dgm:resizeHandles val="exact"/>
        </dgm:presLayoutVars>
      </dgm:prSet>
      <dgm:spPr/>
    </dgm:pt>
    <dgm:pt modelId="{2007B0C8-27AA-4ED6-9FED-55DF4D57FD73}" type="pres">
      <dgm:prSet presAssocID="{123069A8-4597-4297-B180-62327B38FC23}" presName="parentLin" presStyleCnt="0"/>
      <dgm:spPr/>
    </dgm:pt>
    <dgm:pt modelId="{A305D59C-45A5-4AF6-BD0E-15997BFE1882}" type="pres">
      <dgm:prSet presAssocID="{123069A8-4597-4297-B180-62327B38FC23}" presName="parentLeftMargin" presStyleLbl="node1" presStyleIdx="0" presStyleCnt="1"/>
      <dgm:spPr/>
    </dgm:pt>
    <dgm:pt modelId="{C8AE71B8-51DE-4B94-AADE-31AC55AD5354}" type="pres">
      <dgm:prSet presAssocID="{123069A8-4597-4297-B180-62327B38FC23}" presName="parentText" presStyleLbl="node1" presStyleIdx="0" presStyleCnt="1">
        <dgm:presLayoutVars>
          <dgm:chMax val="0"/>
          <dgm:bulletEnabled val="1"/>
        </dgm:presLayoutVars>
      </dgm:prSet>
      <dgm:spPr/>
    </dgm:pt>
    <dgm:pt modelId="{2B1A22DC-7EC7-4B64-9F6B-8097BE460365}" type="pres">
      <dgm:prSet presAssocID="{123069A8-4597-4297-B180-62327B38FC23}" presName="negativeSpace" presStyleCnt="0"/>
      <dgm:spPr/>
    </dgm:pt>
    <dgm:pt modelId="{D4553037-7595-4B37-AB9F-F563D67BEC90}" type="pres">
      <dgm:prSet presAssocID="{123069A8-4597-4297-B180-62327B38FC23}" presName="childText" presStyleLbl="conFgAcc1" presStyleIdx="0" presStyleCnt="1">
        <dgm:presLayoutVars>
          <dgm:bulletEnabled val="1"/>
        </dgm:presLayoutVars>
      </dgm:prSet>
      <dgm:spPr/>
    </dgm:pt>
  </dgm:ptLst>
  <dgm:cxnLst>
    <dgm:cxn modelId="{2684B908-EDAC-455F-9005-7D4DCF4A2FD4}" type="presOf" srcId="{123069A8-4597-4297-B180-62327B38FC23}" destId="{C8AE71B8-51DE-4B94-AADE-31AC55AD5354}" srcOrd="1" destOrd="0" presId="urn:microsoft.com/office/officeart/2005/8/layout/list1"/>
    <dgm:cxn modelId="{38C5D775-2583-4352-96C6-42E2464EF8BF}" type="presOf" srcId="{725E31B3-005F-4F79-80BD-78C7A09F05E5}" destId="{D4553037-7595-4B37-AB9F-F563D67BEC90}" srcOrd="0" destOrd="0" presId="urn:microsoft.com/office/officeart/2005/8/layout/list1"/>
    <dgm:cxn modelId="{5F09B37B-4FEB-4343-94A1-83A161D2A35E}" type="presOf" srcId="{123069A8-4597-4297-B180-62327B38FC23}" destId="{A305D59C-45A5-4AF6-BD0E-15997BFE1882}" srcOrd="0" destOrd="0" presId="urn:microsoft.com/office/officeart/2005/8/layout/list1"/>
    <dgm:cxn modelId="{740B5B8A-DA63-4500-BCDE-03E3FAB614F8}" srcId="{949F2765-2B47-411C-BC13-5E4C5BEAE63D}" destId="{123069A8-4597-4297-B180-62327B38FC23}" srcOrd="0" destOrd="0" parTransId="{88443904-1DF5-42B4-874F-6D682B192A5C}" sibTransId="{2C832733-B8DF-4293-A7F8-FDE7634CFBFD}"/>
    <dgm:cxn modelId="{BDC695B1-491D-441C-ACD1-3A22D1EA661C}" srcId="{123069A8-4597-4297-B180-62327B38FC23}" destId="{725E31B3-005F-4F79-80BD-78C7A09F05E5}" srcOrd="0" destOrd="0" parTransId="{9E031F90-31E1-4CDE-AF15-446D99DB1062}" sibTransId="{4E103A88-5729-408E-8E41-150650B05E12}"/>
    <dgm:cxn modelId="{E9AB16E5-6792-4B7D-AA52-8BDA332F8D5C}" type="presOf" srcId="{949F2765-2B47-411C-BC13-5E4C5BEAE63D}" destId="{EB79EB6F-EC22-47B5-8783-C85B75DBEACA}" srcOrd="0" destOrd="0" presId="urn:microsoft.com/office/officeart/2005/8/layout/list1"/>
    <dgm:cxn modelId="{381F69A4-0A9B-4F6A-90BD-25113B42F26B}" type="presParOf" srcId="{EB79EB6F-EC22-47B5-8783-C85B75DBEACA}" destId="{2007B0C8-27AA-4ED6-9FED-55DF4D57FD73}" srcOrd="0" destOrd="0" presId="urn:microsoft.com/office/officeart/2005/8/layout/list1"/>
    <dgm:cxn modelId="{B0C0E5CE-9CCB-4279-957C-86D942D05D43}" type="presParOf" srcId="{2007B0C8-27AA-4ED6-9FED-55DF4D57FD73}" destId="{A305D59C-45A5-4AF6-BD0E-15997BFE1882}" srcOrd="0" destOrd="0" presId="urn:microsoft.com/office/officeart/2005/8/layout/list1"/>
    <dgm:cxn modelId="{2F1EC5B6-5C54-466E-81AC-88F9293E8BE5}" type="presParOf" srcId="{2007B0C8-27AA-4ED6-9FED-55DF4D57FD73}" destId="{C8AE71B8-51DE-4B94-AADE-31AC55AD5354}" srcOrd="1" destOrd="0" presId="urn:microsoft.com/office/officeart/2005/8/layout/list1"/>
    <dgm:cxn modelId="{2BD9587A-CEEB-4E3D-BB7A-75F71487323A}" type="presParOf" srcId="{EB79EB6F-EC22-47B5-8783-C85B75DBEACA}" destId="{2B1A22DC-7EC7-4B64-9F6B-8097BE460365}" srcOrd="1" destOrd="0" presId="urn:microsoft.com/office/officeart/2005/8/layout/list1"/>
    <dgm:cxn modelId="{44D405BC-1DA9-4157-8673-08FD603A0AFC}" type="presParOf" srcId="{EB79EB6F-EC22-47B5-8783-C85B75DBEACA}" destId="{D4553037-7595-4B37-AB9F-F563D67BEC90}"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9F9132-311E-4F74-A53F-98BC5BD7738E}" type="doc">
      <dgm:prSet loTypeId="urn:microsoft.com/office/officeart/2005/8/layout/hList1" loCatId="list" qsTypeId="urn:microsoft.com/office/officeart/2005/8/quickstyle/simple4" qsCatId="simple" csTypeId="urn:microsoft.com/office/officeart/2005/8/colors/accent2_5" csCatId="accent2" phldr="1"/>
      <dgm:spPr/>
      <dgm:t>
        <a:bodyPr/>
        <a:lstStyle/>
        <a:p>
          <a:pPr rtl="1"/>
          <a:endParaRPr lang="ar-SA"/>
        </a:p>
      </dgm:t>
    </dgm:pt>
    <dgm:pt modelId="{4757DF10-1643-4F61-9686-866CFEAFE9BB}">
      <dgm:prSet phldrT="[نص]"/>
      <dgm:spPr/>
      <dgm:t>
        <a:bodyPr/>
        <a:lstStyle/>
        <a:p>
          <a:pPr rtl="1"/>
          <a:r>
            <a:rPr lang="ar-SA" b="1" dirty="0">
              <a:latin typeface="Calibri" charset="0"/>
              <a:ea typeface="Calibri" charset="0"/>
            </a:rPr>
            <a:t>الاضطرابات النمائية الشاملة غير المحددة</a:t>
          </a:r>
          <a:endParaRPr lang="ar-SA" dirty="0"/>
        </a:p>
      </dgm:t>
    </dgm:pt>
    <dgm:pt modelId="{895D0C51-52F5-4EEE-99D2-0F54C670996D}" type="parTrans" cxnId="{498B200E-A7A3-461C-9CCE-B72CD70C607F}">
      <dgm:prSet/>
      <dgm:spPr/>
      <dgm:t>
        <a:bodyPr/>
        <a:lstStyle/>
        <a:p>
          <a:pPr rtl="1"/>
          <a:endParaRPr lang="ar-SA"/>
        </a:p>
      </dgm:t>
    </dgm:pt>
    <dgm:pt modelId="{0AB87F86-4653-4D5C-A273-1D14FB7D6234}" type="sibTrans" cxnId="{498B200E-A7A3-461C-9CCE-B72CD70C607F}">
      <dgm:prSet/>
      <dgm:spPr/>
      <dgm:t>
        <a:bodyPr/>
        <a:lstStyle/>
        <a:p>
          <a:pPr rtl="1"/>
          <a:endParaRPr lang="ar-SA"/>
        </a:p>
      </dgm:t>
    </dgm:pt>
    <dgm:pt modelId="{F39A41B0-BA6C-4AFB-810B-34DE46230BF3}">
      <dgm:prSet phldrT="[نص]"/>
      <dgm:spPr/>
      <dgm:t>
        <a:bodyPr/>
        <a:lstStyle/>
        <a:p>
          <a:pPr rtl="1"/>
          <a:r>
            <a:rPr lang="ar-SA" dirty="0">
              <a:latin typeface="Calibri" charset="0"/>
              <a:ea typeface="Calibri" charset="0"/>
            </a:rPr>
            <a:t>هو الاضطراب الذي يشبه اضطراب التوحد ولكن بدرجة أقل مع عدم توفر المحكات التشخيصية الإنسانية لاضطراب التوحد، أي وجود بعض ملامح التوحد لدى الفرد المصاب وليس جميع المظاهر السلوكية الأساسية.</a:t>
          </a:r>
          <a:endParaRPr lang="ar-SA" dirty="0"/>
        </a:p>
      </dgm:t>
    </dgm:pt>
    <dgm:pt modelId="{D251E1B6-B9DB-488C-A73E-3D6C405C08DE}" type="parTrans" cxnId="{B958178B-1E51-4470-9B8D-BB86FBB00B9A}">
      <dgm:prSet/>
      <dgm:spPr/>
      <dgm:t>
        <a:bodyPr/>
        <a:lstStyle/>
        <a:p>
          <a:pPr rtl="1"/>
          <a:endParaRPr lang="ar-SA"/>
        </a:p>
      </dgm:t>
    </dgm:pt>
    <dgm:pt modelId="{25ADB5D6-C552-4E4E-9076-CA4C9E5BDBD5}" type="sibTrans" cxnId="{B958178B-1E51-4470-9B8D-BB86FBB00B9A}">
      <dgm:prSet/>
      <dgm:spPr/>
      <dgm:t>
        <a:bodyPr/>
        <a:lstStyle/>
        <a:p>
          <a:pPr rtl="1"/>
          <a:endParaRPr lang="ar-SA"/>
        </a:p>
      </dgm:t>
    </dgm:pt>
    <dgm:pt modelId="{A6F102B4-6366-4536-887D-55EB5BA424C5}" type="pres">
      <dgm:prSet presAssocID="{F99F9132-311E-4F74-A53F-98BC5BD7738E}" presName="Name0" presStyleCnt="0">
        <dgm:presLayoutVars>
          <dgm:dir/>
          <dgm:animLvl val="lvl"/>
          <dgm:resizeHandles val="exact"/>
        </dgm:presLayoutVars>
      </dgm:prSet>
      <dgm:spPr/>
    </dgm:pt>
    <dgm:pt modelId="{0B65B30E-9491-4D22-B7F1-9E745CC3516F}" type="pres">
      <dgm:prSet presAssocID="{4757DF10-1643-4F61-9686-866CFEAFE9BB}" presName="composite" presStyleCnt="0"/>
      <dgm:spPr/>
    </dgm:pt>
    <dgm:pt modelId="{75667CC0-9A62-4CB5-89DE-8FAC491609D2}" type="pres">
      <dgm:prSet presAssocID="{4757DF10-1643-4F61-9686-866CFEAFE9BB}" presName="parTx" presStyleLbl="alignNode1" presStyleIdx="0" presStyleCnt="1">
        <dgm:presLayoutVars>
          <dgm:chMax val="0"/>
          <dgm:chPref val="0"/>
          <dgm:bulletEnabled val="1"/>
        </dgm:presLayoutVars>
      </dgm:prSet>
      <dgm:spPr/>
    </dgm:pt>
    <dgm:pt modelId="{810A8A98-8BDA-43A4-9C2D-0A267F9261B9}" type="pres">
      <dgm:prSet presAssocID="{4757DF10-1643-4F61-9686-866CFEAFE9BB}" presName="desTx" presStyleLbl="alignAccFollowNode1" presStyleIdx="0" presStyleCnt="1">
        <dgm:presLayoutVars>
          <dgm:bulletEnabled val="1"/>
        </dgm:presLayoutVars>
      </dgm:prSet>
      <dgm:spPr/>
    </dgm:pt>
  </dgm:ptLst>
  <dgm:cxnLst>
    <dgm:cxn modelId="{498B200E-A7A3-461C-9CCE-B72CD70C607F}" srcId="{F99F9132-311E-4F74-A53F-98BC5BD7738E}" destId="{4757DF10-1643-4F61-9686-866CFEAFE9BB}" srcOrd="0" destOrd="0" parTransId="{895D0C51-52F5-4EEE-99D2-0F54C670996D}" sibTransId="{0AB87F86-4653-4D5C-A273-1D14FB7D6234}"/>
    <dgm:cxn modelId="{9EFE2A79-BB27-4889-B52E-C3823C6F74A2}" type="presOf" srcId="{4757DF10-1643-4F61-9686-866CFEAFE9BB}" destId="{75667CC0-9A62-4CB5-89DE-8FAC491609D2}" srcOrd="0" destOrd="0" presId="urn:microsoft.com/office/officeart/2005/8/layout/hList1"/>
    <dgm:cxn modelId="{D7907689-02CB-4AEC-B8DA-F87FD761440E}" type="presOf" srcId="{F39A41B0-BA6C-4AFB-810B-34DE46230BF3}" destId="{810A8A98-8BDA-43A4-9C2D-0A267F9261B9}" srcOrd="0" destOrd="0" presId="urn:microsoft.com/office/officeart/2005/8/layout/hList1"/>
    <dgm:cxn modelId="{B958178B-1E51-4470-9B8D-BB86FBB00B9A}" srcId="{4757DF10-1643-4F61-9686-866CFEAFE9BB}" destId="{F39A41B0-BA6C-4AFB-810B-34DE46230BF3}" srcOrd="0" destOrd="0" parTransId="{D251E1B6-B9DB-488C-A73E-3D6C405C08DE}" sibTransId="{25ADB5D6-C552-4E4E-9076-CA4C9E5BDBD5}"/>
    <dgm:cxn modelId="{0A3AB9CE-734F-4E0E-AEA3-4CFBA6772C6E}" type="presOf" srcId="{F99F9132-311E-4F74-A53F-98BC5BD7738E}" destId="{A6F102B4-6366-4536-887D-55EB5BA424C5}" srcOrd="0" destOrd="0" presId="urn:microsoft.com/office/officeart/2005/8/layout/hList1"/>
    <dgm:cxn modelId="{57C38E19-D23E-40E7-8F61-3A5234B656DE}" type="presParOf" srcId="{A6F102B4-6366-4536-887D-55EB5BA424C5}" destId="{0B65B30E-9491-4D22-B7F1-9E745CC3516F}" srcOrd="0" destOrd="0" presId="urn:microsoft.com/office/officeart/2005/8/layout/hList1"/>
    <dgm:cxn modelId="{4D653D4A-6EC6-46B2-852F-ED5728CFDFA8}" type="presParOf" srcId="{0B65B30E-9491-4D22-B7F1-9E745CC3516F}" destId="{75667CC0-9A62-4CB5-89DE-8FAC491609D2}" srcOrd="0" destOrd="0" presId="urn:microsoft.com/office/officeart/2005/8/layout/hList1"/>
    <dgm:cxn modelId="{60A78CE3-FE1C-419A-AC6D-B9D8543FF78B}" type="presParOf" srcId="{0B65B30E-9491-4D22-B7F1-9E745CC3516F}" destId="{810A8A98-8BDA-43A4-9C2D-0A267F9261B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092EB8-D5D3-441F-A3B4-9E23A2B628CB}" type="doc">
      <dgm:prSet loTypeId="urn:microsoft.com/office/officeart/2005/8/layout/orgChart1" loCatId="hierarchy" qsTypeId="urn:microsoft.com/office/officeart/2005/8/quickstyle/simple4" qsCatId="simple" csTypeId="urn:microsoft.com/office/officeart/2005/8/colors/colorful5" csCatId="colorful" phldr="1"/>
      <dgm:spPr/>
      <dgm:t>
        <a:bodyPr/>
        <a:lstStyle/>
        <a:p>
          <a:pPr rtl="1"/>
          <a:endParaRPr lang="ar-SA"/>
        </a:p>
      </dgm:t>
    </dgm:pt>
    <dgm:pt modelId="{766F7D7F-17FF-4C97-ABF4-72017D3BB20F}">
      <dgm:prSet phldrT="[نص]" custT="1"/>
      <dgm:spPr/>
      <dgm:t>
        <a:bodyPr/>
        <a:lstStyle/>
        <a:p>
          <a:pPr rtl="1"/>
          <a:r>
            <a:rPr lang="ar-SA" sz="3600" b="1" dirty="0"/>
            <a:t>الخصائص الاجتماعية</a:t>
          </a:r>
          <a:endParaRPr lang="ar-SA" sz="3600" dirty="0"/>
        </a:p>
      </dgm:t>
    </dgm:pt>
    <dgm:pt modelId="{9CE39D43-4215-4940-968A-821C8F76D72A}" type="parTrans" cxnId="{0A9A1E55-2767-48AA-A153-E605528B1DB7}">
      <dgm:prSet/>
      <dgm:spPr/>
      <dgm:t>
        <a:bodyPr/>
        <a:lstStyle/>
        <a:p>
          <a:pPr rtl="1"/>
          <a:endParaRPr lang="ar-SA"/>
        </a:p>
      </dgm:t>
    </dgm:pt>
    <dgm:pt modelId="{F7929504-4011-4821-9468-3DB289447A8F}" type="sibTrans" cxnId="{0A9A1E55-2767-48AA-A153-E605528B1DB7}">
      <dgm:prSet/>
      <dgm:spPr/>
      <dgm:t>
        <a:bodyPr/>
        <a:lstStyle/>
        <a:p>
          <a:pPr rtl="1"/>
          <a:endParaRPr lang="ar-SA"/>
        </a:p>
      </dgm:t>
    </dgm:pt>
    <dgm:pt modelId="{65F7A45B-8504-451A-8244-DE237A21762D}">
      <dgm:prSet phldrT="[نص]" custT="1"/>
      <dgm:spPr/>
      <dgm:t>
        <a:bodyPr/>
        <a:lstStyle/>
        <a:p>
          <a:pPr rtl="1"/>
          <a:r>
            <a:rPr lang="ar-SA" sz="2400" dirty="0"/>
            <a:t>صعوبة في فهم مشاعر الآخرين</a:t>
          </a:r>
        </a:p>
      </dgm:t>
    </dgm:pt>
    <dgm:pt modelId="{339C834C-CDB2-4D5C-A4DE-151AC4A9CF14}" type="parTrans" cxnId="{A7F1E1A3-7D80-486D-8DC9-E5C0796B3A1B}">
      <dgm:prSet/>
      <dgm:spPr/>
      <dgm:t>
        <a:bodyPr/>
        <a:lstStyle/>
        <a:p>
          <a:pPr rtl="1"/>
          <a:endParaRPr lang="ar-SA" dirty="0"/>
        </a:p>
      </dgm:t>
    </dgm:pt>
    <dgm:pt modelId="{980E7F6D-76A0-4539-ACA1-0C8BCE6CB417}" type="sibTrans" cxnId="{A7F1E1A3-7D80-486D-8DC9-E5C0796B3A1B}">
      <dgm:prSet/>
      <dgm:spPr/>
      <dgm:t>
        <a:bodyPr/>
        <a:lstStyle/>
        <a:p>
          <a:pPr rtl="1"/>
          <a:endParaRPr lang="ar-SA"/>
        </a:p>
      </dgm:t>
    </dgm:pt>
    <dgm:pt modelId="{DF27D6F3-FDE4-48D7-9DBD-339CFC310813}">
      <dgm:prSet phldrT="[نص]" custT="1"/>
      <dgm:spPr/>
      <dgm:t>
        <a:bodyPr/>
        <a:lstStyle/>
        <a:p>
          <a:pPr rtl="1"/>
          <a:r>
            <a:rPr lang="ar-SA" sz="2800" dirty="0"/>
            <a:t>مشكلات في اللعب</a:t>
          </a:r>
        </a:p>
      </dgm:t>
    </dgm:pt>
    <dgm:pt modelId="{234BE6F2-CD8C-4CC7-B394-DF93A2B2C683}" type="parTrans" cxnId="{E02CA09D-3F4C-4779-80F2-E83F912C7976}">
      <dgm:prSet/>
      <dgm:spPr/>
      <dgm:t>
        <a:bodyPr/>
        <a:lstStyle/>
        <a:p>
          <a:pPr rtl="1"/>
          <a:endParaRPr lang="ar-SA" dirty="0"/>
        </a:p>
      </dgm:t>
    </dgm:pt>
    <dgm:pt modelId="{4DAA2326-A9E2-45FA-B2FF-A99B97C8F045}" type="sibTrans" cxnId="{E02CA09D-3F4C-4779-80F2-E83F912C7976}">
      <dgm:prSet/>
      <dgm:spPr/>
      <dgm:t>
        <a:bodyPr/>
        <a:lstStyle/>
        <a:p>
          <a:pPr rtl="1"/>
          <a:endParaRPr lang="ar-SA"/>
        </a:p>
      </dgm:t>
    </dgm:pt>
    <dgm:pt modelId="{6D73533F-7B97-4660-9B4D-BFEA38C7D0D0}">
      <dgm:prSet phldrT="[نص]" custT="1"/>
      <dgm:spPr/>
      <dgm:t>
        <a:bodyPr/>
        <a:lstStyle/>
        <a:p>
          <a:pPr rtl="1"/>
          <a:r>
            <a:rPr lang="ar-SA" sz="2800" dirty="0"/>
            <a:t>عدم التواصل البصري</a:t>
          </a:r>
        </a:p>
      </dgm:t>
    </dgm:pt>
    <dgm:pt modelId="{F95B25D1-C69C-4DDC-ABE6-4FDECE610DC9}" type="parTrans" cxnId="{05438CB7-E47F-4BA4-96DB-B7257E0F4BF5}">
      <dgm:prSet/>
      <dgm:spPr/>
      <dgm:t>
        <a:bodyPr/>
        <a:lstStyle/>
        <a:p>
          <a:pPr rtl="1"/>
          <a:endParaRPr lang="ar-SA" dirty="0"/>
        </a:p>
      </dgm:t>
    </dgm:pt>
    <dgm:pt modelId="{D795A552-A03A-47F8-8724-F30A4CA06B7D}" type="sibTrans" cxnId="{05438CB7-E47F-4BA4-96DB-B7257E0F4BF5}">
      <dgm:prSet/>
      <dgm:spPr/>
      <dgm:t>
        <a:bodyPr/>
        <a:lstStyle/>
        <a:p>
          <a:pPr rtl="1"/>
          <a:endParaRPr lang="ar-SA"/>
        </a:p>
      </dgm:t>
    </dgm:pt>
    <dgm:pt modelId="{5D7F4842-70A0-4D0C-B607-ABFC026B63C5}">
      <dgm:prSet custT="1"/>
      <dgm:spPr/>
      <dgm:t>
        <a:bodyPr/>
        <a:lstStyle/>
        <a:p>
          <a:pPr rtl="1"/>
          <a:r>
            <a:rPr lang="ar-SA" sz="2400" dirty="0"/>
            <a:t>عدم القدرة على تكوين صداقات والاحتفاظ بها</a:t>
          </a:r>
        </a:p>
      </dgm:t>
    </dgm:pt>
    <dgm:pt modelId="{CFA4E451-4759-4CB4-8DDD-52498A36830A}" type="parTrans" cxnId="{72A03FCE-1DA8-43B7-A0AC-6BA28A28B35E}">
      <dgm:prSet/>
      <dgm:spPr/>
      <dgm:t>
        <a:bodyPr/>
        <a:lstStyle/>
        <a:p>
          <a:pPr rtl="1"/>
          <a:endParaRPr lang="ar-SA" dirty="0"/>
        </a:p>
      </dgm:t>
    </dgm:pt>
    <dgm:pt modelId="{CA2B0DFD-5B25-475A-865A-85F3F727D352}" type="sibTrans" cxnId="{72A03FCE-1DA8-43B7-A0AC-6BA28A28B35E}">
      <dgm:prSet/>
      <dgm:spPr/>
      <dgm:t>
        <a:bodyPr/>
        <a:lstStyle/>
        <a:p>
          <a:pPr rtl="1"/>
          <a:endParaRPr lang="ar-SA"/>
        </a:p>
      </dgm:t>
    </dgm:pt>
    <dgm:pt modelId="{58B61D2D-3C4A-4688-A7D1-DA02F7AE7563}" type="pres">
      <dgm:prSet presAssocID="{55092EB8-D5D3-441F-A3B4-9E23A2B628CB}" presName="hierChild1" presStyleCnt="0">
        <dgm:presLayoutVars>
          <dgm:orgChart val="1"/>
          <dgm:chPref val="1"/>
          <dgm:dir/>
          <dgm:animOne val="branch"/>
          <dgm:animLvl val="lvl"/>
          <dgm:resizeHandles/>
        </dgm:presLayoutVars>
      </dgm:prSet>
      <dgm:spPr/>
    </dgm:pt>
    <dgm:pt modelId="{4F00E925-9177-4547-9406-73661A72FBEF}" type="pres">
      <dgm:prSet presAssocID="{766F7D7F-17FF-4C97-ABF4-72017D3BB20F}" presName="hierRoot1" presStyleCnt="0">
        <dgm:presLayoutVars>
          <dgm:hierBranch val="init"/>
        </dgm:presLayoutVars>
      </dgm:prSet>
      <dgm:spPr/>
    </dgm:pt>
    <dgm:pt modelId="{94726BF6-4106-4680-9B0C-A48D35295B34}" type="pres">
      <dgm:prSet presAssocID="{766F7D7F-17FF-4C97-ABF4-72017D3BB20F}" presName="rootComposite1" presStyleCnt="0"/>
      <dgm:spPr/>
    </dgm:pt>
    <dgm:pt modelId="{6602D13C-7DF3-4ADB-AB4D-9D16495F8AFA}" type="pres">
      <dgm:prSet presAssocID="{766F7D7F-17FF-4C97-ABF4-72017D3BB20F}" presName="rootText1" presStyleLbl="node0" presStyleIdx="0" presStyleCnt="1" custScaleX="145994" custScaleY="117668">
        <dgm:presLayoutVars>
          <dgm:chPref val="3"/>
        </dgm:presLayoutVars>
      </dgm:prSet>
      <dgm:spPr/>
    </dgm:pt>
    <dgm:pt modelId="{5285B567-E4C6-4630-A882-B176998705A2}" type="pres">
      <dgm:prSet presAssocID="{766F7D7F-17FF-4C97-ABF4-72017D3BB20F}" presName="rootConnector1" presStyleLbl="node1" presStyleIdx="0" presStyleCnt="0"/>
      <dgm:spPr/>
    </dgm:pt>
    <dgm:pt modelId="{524C9DFF-5360-4264-BECD-6EFA3A327EB1}" type="pres">
      <dgm:prSet presAssocID="{766F7D7F-17FF-4C97-ABF4-72017D3BB20F}" presName="hierChild2" presStyleCnt="0"/>
      <dgm:spPr/>
    </dgm:pt>
    <dgm:pt modelId="{AF28C913-E094-405A-9640-223A4D591C61}" type="pres">
      <dgm:prSet presAssocID="{CFA4E451-4759-4CB4-8DDD-52498A36830A}" presName="Name37" presStyleLbl="parChTrans1D2" presStyleIdx="0" presStyleCnt="4"/>
      <dgm:spPr/>
    </dgm:pt>
    <dgm:pt modelId="{ACF1299E-A733-4580-8266-6A58F4DE7B72}" type="pres">
      <dgm:prSet presAssocID="{5D7F4842-70A0-4D0C-B607-ABFC026B63C5}" presName="hierRoot2" presStyleCnt="0">
        <dgm:presLayoutVars>
          <dgm:hierBranch val="init"/>
        </dgm:presLayoutVars>
      </dgm:prSet>
      <dgm:spPr/>
    </dgm:pt>
    <dgm:pt modelId="{EDC03D5F-DBDF-48A8-8A3E-BF62A3406419}" type="pres">
      <dgm:prSet presAssocID="{5D7F4842-70A0-4D0C-B607-ABFC026B63C5}" presName="rootComposite" presStyleCnt="0"/>
      <dgm:spPr/>
    </dgm:pt>
    <dgm:pt modelId="{4C16E7AD-4AC8-4CEA-846D-2DF647379772}" type="pres">
      <dgm:prSet presAssocID="{5D7F4842-70A0-4D0C-B607-ABFC026B63C5}" presName="rootText" presStyleLbl="node2" presStyleIdx="0" presStyleCnt="4" custScaleY="124209">
        <dgm:presLayoutVars>
          <dgm:chPref val="3"/>
        </dgm:presLayoutVars>
      </dgm:prSet>
      <dgm:spPr/>
    </dgm:pt>
    <dgm:pt modelId="{7DCB220E-AB26-4671-80DE-3BF56E064681}" type="pres">
      <dgm:prSet presAssocID="{5D7F4842-70A0-4D0C-B607-ABFC026B63C5}" presName="rootConnector" presStyleLbl="node2" presStyleIdx="0" presStyleCnt="4"/>
      <dgm:spPr/>
    </dgm:pt>
    <dgm:pt modelId="{380891DC-3595-4A2A-AB29-418C32BFDC71}" type="pres">
      <dgm:prSet presAssocID="{5D7F4842-70A0-4D0C-B607-ABFC026B63C5}" presName="hierChild4" presStyleCnt="0"/>
      <dgm:spPr/>
    </dgm:pt>
    <dgm:pt modelId="{E32DC60D-534A-4EA1-963D-D4315C4B45F0}" type="pres">
      <dgm:prSet presAssocID="{5D7F4842-70A0-4D0C-B607-ABFC026B63C5}" presName="hierChild5" presStyleCnt="0"/>
      <dgm:spPr/>
    </dgm:pt>
    <dgm:pt modelId="{C7E55378-C4E9-4CE2-9F7C-AB1F61CC1205}" type="pres">
      <dgm:prSet presAssocID="{339C834C-CDB2-4D5C-A4DE-151AC4A9CF14}" presName="Name37" presStyleLbl="parChTrans1D2" presStyleIdx="1" presStyleCnt="4"/>
      <dgm:spPr/>
    </dgm:pt>
    <dgm:pt modelId="{D491DECA-B738-4437-BD08-AD67DCFBB8C2}" type="pres">
      <dgm:prSet presAssocID="{65F7A45B-8504-451A-8244-DE237A21762D}" presName="hierRoot2" presStyleCnt="0">
        <dgm:presLayoutVars>
          <dgm:hierBranch val="init"/>
        </dgm:presLayoutVars>
      </dgm:prSet>
      <dgm:spPr/>
    </dgm:pt>
    <dgm:pt modelId="{1652639D-BB65-466E-84FD-9937355395B3}" type="pres">
      <dgm:prSet presAssocID="{65F7A45B-8504-451A-8244-DE237A21762D}" presName="rootComposite" presStyleCnt="0"/>
      <dgm:spPr/>
    </dgm:pt>
    <dgm:pt modelId="{9E8E4BF5-DBCC-495D-8FA7-96296F1FBB23}" type="pres">
      <dgm:prSet presAssocID="{65F7A45B-8504-451A-8244-DE237A21762D}" presName="rootText" presStyleLbl="node2" presStyleIdx="1" presStyleCnt="4" custScaleY="115975">
        <dgm:presLayoutVars>
          <dgm:chPref val="3"/>
        </dgm:presLayoutVars>
      </dgm:prSet>
      <dgm:spPr/>
    </dgm:pt>
    <dgm:pt modelId="{F8E64A59-2099-432D-8DE8-A5FE57526A0D}" type="pres">
      <dgm:prSet presAssocID="{65F7A45B-8504-451A-8244-DE237A21762D}" presName="rootConnector" presStyleLbl="node2" presStyleIdx="1" presStyleCnt="4"/>
      <dgm:spPr/>
    </dgm:pt>
    <dgm:pt modelId="{FA0EF540-6CE8-4128-AB91-681CA0743E16}" type="pres">
      <dgm:prSet presAssocID="{65F7A45B-8504-451A-8244-DE237A21762D}" presName="hierChild4" presStyleCnt="0"/>
      <dgm:spPr/>
    </dgm:pt>
    <dgm:pt modelId="{4A85D090-98E5-4950-B69E-964CFC26AFD9}" type="pres">
      <dgm:prSet presAssocID="{65F7A45B-8504-451A-8244-DE237A21762D}" presName="hierChild5" presStyleCnt="0"/>
      <dgm:spPr/>
    </dgm:pt>
    <dgm:pt modelId="{B4FC4D91-2D1A-4DE8-AEEC-565658F02FE2}" type="pres">
      <dgm:prSet presAssocID="{234BE6F2-CD8C-4CC7-B394-DF93A2B2C683}" presName="Name37" presStyleLbl="parChTrans1D2" presStyleIdx="2" presStyleCnt="4"/>
      <dgm:spPr/>
    </dgm:pt>
    <dgm:pt modelId="{9BB82FBD-9261-446C-80A9-40977A1F609A}" type="pres">
      <dgm:prSet presAssocID="{DF27D6F3-FDE4-48D7-9DBD-339CFC310813}" presName="hierRoot2" presStyleCnt="0">
        <dgm:presLayoutVars>
          <dgm:hierBranch val="init"/>
        </dgm:presLayoutVars>
      </dgm:prSet>
      <dgm:spPr/>
    </dgm:pt>
    <dgm:pt modelId="{8AF74FAC-A4BC-42FD-9947-DD207F856B11}" type="pres">
      <dgm:prSet presAssocID="{DF27D6F3-FDE4-48D7-9DBD-339CFC310813}" presName="rootComposite" presStyleCnt="0"/>
      <dgm:spPr/>
    </dgm:pt>
    <dgm:pt modelId="{5D1E0394-6614-41A4-A572-9FF1BBE0D327}" type="pres">
      <dgm:prSet presAssocID="{DF27D6F3-FDE4-48D7-9DBD-339CFC310813}" presName="rootText" presStyleLbl="node2" presStyleIdx="2" presStyleCnt="4" custScaleY="115975">
        <dgm:presLayoutVars>
          <dgm:chPref val="3"/>
        </dgm:presLayoutVars>
      </dgm:prSet>
      <dgm:spPr/>
    </dgm:pt>
    <dgm:pt modelId="{7677FEDC-190D-4839-88AB-09B35EB44763}" type="pres">
      <dgm:prSet presAssocID="{DF27D6F3-FDE4-48D7-9DBD-339CFC310813}" presName="rootConnector" presStyleLbl="node2" presStyleIdx="2" presStyleCnt="4"/>
      <dgm:spPr/>
    </dgm:pt>
    <dgm:pt modelId="{F033AF10-C9AD-4A5F-A2CC-C71C0ECD6C68}" type="pres">
      <dgm:prSet presAssocID="{DF27D6F3-FDE4-48D7-9DBD-339CFC310813}" presName="hierChild4" presStyleCnt="0"/>
      <dgm:spPr/>
    </dgm:pt>
    <dgm:pt modelId="{3343A4EF-2DFA-4C72-ADB7-79A56E5E5D8E}" type="pres">
      <dgm:prSet presAssocID="{DF27D6F3-FDE4-48D7-9DBD-339CFC310813}" presName="hierChild5" presStyleCnt="0"/>
      <dgm:spPr/>
    </dgm:pt>
    <dgm:pt modelId="{D37A2151-FE57-42DA-9AAA-F51EB12281C8}" type="pres">
      <dgm:prSet presAssocID="{F95B25D1-C69C-4DDC-ABE6-4FDECE610DC9}" presName="Name37" presStyleLbl="parChTrans1D2" presStyleIdx="3" presStyleCnt="4"/>
      <dgm:spPr/>
    </dgm:pt>
    <dgm:pt modelId="{19704C0D-0D55-4095-BFDB-61FCEDA7E269}" type="pres">
      <dgm:prSet presAssocID="{6D73533F-7B97-4660-9B4D-BFEA38C7D0D0}" presName="hierRoot2" presStyleCnt="0">
        <dgm:presLayoutVars>
          <dgm:hierBranch val="init"/>
        </dgm:presLayoutVars>
      </dgm:prSet>
      <dgm:spPr/>
    </dgm:pt>
    <dgm:pt modelId="{00132E3F-AC68-4AD4-959F-1B9C1E64A29A}" type="pres">
      <dgm:prSet presAssocID="{6D73533F-7B97-4660-9B4D-BFEA38C7D0D0}" presName="rootComposite" presStyleCnt="0"/>
      <dgm:spPr/>
    </dgm:pt>
    <dgm:pt modelId="{148FAC6E-FA87-40C4-8093-098B83B03265}" type="pres">
      <dgm:prSet presAssocID="{6D73533F-7B97-4660-9B4D-BFEA38C7D0D0}" presName="rootText" presStyleLbl="node2" presStyleIdx="3" presStyleCnt="4" custScaleY="115975">
        <dgm:presLayoutVars>
          <dgm:chPref val="3"/>
        </dgm:presLayoutVars>
      </dgm:prSet>
      <dgm:spPr/>
    </dgm:pt>
    <dgm:pt modelId="{4A9CDA84-EDE5-4761-A5EF-CA7A7D6E8025}" type="pres">
      <dgm:prSet presAssocID="{6D73533F-7B97-4660-9B4D-BFEA38C7D0D0}" presName="rootConnector" presStyleLbl="node2" presStyleIdx="3" presStyleCnt="4"/>
      <dgm:spPr/>
    </dgm:pt>
    <dgm:pt modelId="{90E855DC-FC58-4372-AB04-F76B4D2015D5}" type="pres">
      <dgm:prSet presAssocID="{6D73533F-7B97-4660-9B4D-BFEA38C7D0D0}" presName="hierChild4" presStyleCnt="0"/>
      <dgm:spPr/>
    </dgm:pt>
    <dgm:pt modelId="{F0D4BB43-8231-4109-BAF1-0F40BEDADF7D}" type="pres">
      <dgm:prSet presAssocID="{6D73533F-7B97-4660-9B4D-BFEA38C7D0D0}" presName="hierChild5" presStyleCnt="0"/>
      <dgm:spPr/>
    </dgm:pt>
    <dgm:pt modelId="{505208DC-D2F6-4681-8477-6D6055FA6A76}" type="pres">
      <dgm:prSet presAssocID="{766F7D7F-17FF-4C97-ABF4-72017D3BB20F}" presName="hierChild3" presStyleCnt="0"/>
      <dgm:spPr/>
    </dgm:pt>
  </dgm:ptLst>
  <dgm:cxnLst>
    <dgm:cxn modelId="{42D93009-9A86-4A87-B96D-7EBEE9268F18}" type="presOf" srcId="{55092EB8-D5D3-441F-A3B4-9E23A2B628CB}" destId="{58B61D2D-3C4A-4688-A7D1-DA02F7AE7563}" srcOrd="0" destOrd="0" presId="urn:microsoft.com/office/officeart/2005/8/layout/orgChart1"/>
    <dgm:cxn modelId="{5BB24B09-A3F9-4FA2-87F1-29C093975E9B}" type="presOf" srcId="{DF27D6F3-FDE4-48D7-9DBD-339CFC310813}" destId="{5D1E0394-6614-41A4-A572-9FF1BBE0D327}" srcOrd="0" destOrd="0" presId="urn:microsoft.com/office/officeart/2005/8/layout/orgChart1"/>
    <dgm:cxn modelId="{73AFDA10-0E69-4CF3-9E74-98B65FB9D7FF}" type="presOf" srcId="{234BE6F2-CD8C-4CC7-B394-DF93A2B2C683}" destId="{B4FC4D91-2D1A-4DE8-AEEC-565658F02FE2}" srcOrd="0" destOrd="0" presId="urn:microsoft.com/office/officeart/2005/8/layout/orgChart1"/>
    <dgm:cxn modelId="{BC939613-B44A-4BF9-96FE-A91DB446B073}" type="presOf" srcId="{339C834C-CDB2-4D5C-A4DE-151AC4A9CF14}" destId="{C7E55378-C4E9-4CE2-9F7C-AB1F61CC1205}" srcOrd="0" destOrd="0" presId="urn:microsoft.com/office/officeart/2005/8/layout/orgChart1"/>
    <dgm:cxn modelId="{71A8141B-915E-4A4D-AA66-4D675192A11B}" type="presOf" srcId="{5D7F4842-70A0-4D0C-B607-ABFC026B63C5}" destId="{4C16E7AD-4AC8-4CEA-846D-2DF647379772}" srcOrd="0" destOrd="0" presId="urn:microsoft.com/office/officeart/2005/8/layout/orgChart1"/>
    <dgm:cxn modelId="{D11D6D21-69B9-4B3D-873B-8B664310FBA4}" type="presOf" srcId="{65F7A45B-8504-451A-8244-DE237A21762D}" destId="{9E8E4BF5-DBCC-495D-8FA7-96296F1FBB23}" srcOrd="0" destOrd="0" presId="urn:microsoft.com/office/officeart/2005/8/layout/orgChart1"/>
    <dgm:cxn modelId="{4E537A39-243B-44A4-8718-0908FB6A5764}" type="presOf" srcId="{65F7A45B-8504-451A-8244-DE237A21762D}" destId="{F8E64A59-2099-432D-8DE8-A5FE57526A0D}" srcOrd="1" destOrd="0" presId="urn:microsoft.com/office/officeart/2005/8/layout/orgChart1"/>
    <dgm:cxn modelId="{0A9A1E55-2767-48AA-A153-E605528B1DB7}" srcId="{55092EB8-D5D3-441F-A3B4-9E23A2B628CB}" destId="{766F7D7F-17FF-4C97-ABF4-72017D3BB20F}" srcOrd="0" destOrd="0" parTransId="{9CE39D43-4215-4940-968A-821C8F76D72A}" sibTransId="{F7929504-4011-4821-9468-3DB289447A8F}"/>
    <dgm:cxn modelId="{F6F10C56-1785-4D86-8B0A-73710F5D72BC}" type="presOf" srcId="{CFA4E451-4759-4CB4-8DDD-52498A36830A}" destId="{AF28C913-E094-405A-9640-223A4D591C61}" srcOrd="0" destOrd="0" presId="urn:microsoft.com/office/officeart/2005/8/layout/orgChart1"/>
    <dgm:cxn modelId="{3354AD87-683D-479E-BC26-4B43C5CF49F0}" type="presOf" srcId="{DF27D6F3-FDE4-48D7-9DBD-339CFC310813}" destId="{7677FEDC-190D-4839-88AB-09B35EB44763}" srcOrd="1" destOrd="0" presId="urn:microsoft.com/office/officeart/2005/8/layout/orgChart1"/>
    <dgm:cxn modelId="{E02CA09D-3F4C-4779-80F2-E83F912C7976}" srcId="{766F7D7F-17FF-4C97-ABF4-72017D3BB20F}" destId="{DF27D6F3-FDE4-48D7-9DBD-339CFC310813}" srcOrd="2" destOrd="0" parTransId="{234BE6F2-CD8C-4CC7-B394-DF93A2B2C683}" sibTransId="{4DAA2326-A9E2-45FA-B2FF-A99B97C8F045}"/>
    <dgm:cxn modelId="{F2E3A49E-1DD4-49AC-892A-442EC2FD2D01}" type="presOf" srcId="{766F7D7F-17FF-4C97-ABF4-72017D3BB20F}" destId="{6602D13C-7DF3-4ADB-AB4D-9D16495F8AFA}" srcOrd="0" destOrd="0" presId="urn:microsoft.com/office/officeart/2005/8/layout/orgChart1"/>
    <dgm:cxn modelId="{367BCDA3-B664-41D8-BEDB-E262AA7A664A}" type="presOf" srcId="{6D73533F-7B97-4660-9B4D-BFEA38C7D0D0}" destId="{148FAC6E-FA87-40C4-8093-098B83B03265}" srcOrd="0" destOrd="0" presId="urn:microsoft.com/office/officeart/2005/8/layout/orgChart1"/>
    <dgm:cxn modelId="{A7F1E1A3-7D80-486D-8DC9-E5C0796B3A1B}" srcId="{766F7D7F-17FF-4C97-ABF4-72017D3BB20F}" destId="{65F7A45B-8504-451A-8244-DE237A21762D}" srcOrd="1" destOrd="0" parTransId="{339C834C-CDB2-4D5C-A4DE-151AC4A9CF14}" sibTransId="{980E7F6D-76A0-4539-ACA1-0C8BCE6CB417}"/>
    <dgm:cxn modelId="{05438CB7-E47F-4BA4-96DB-B7257E0F4BF5}" srcId="{766F7D7F-17FF-4C97-ABF4-72017D3BB20F}" destId="{6D73533F-7B97-4660-9B4D-BFEA38C7D0D0}" srcOrd="3" destOrd="0" parTransId="{F95B25D1-C69C-4DDC-ABE6-4FDECE610DC9}" sibTransId="{D795A552-A03A-47F8-8724-F30A4CA06B7D}"/>
    <dgm:cxn modelId="{100B4FC0-1135-470D-8BEC-641E125AB7F5}" type="presOf" srcId="{6D73533F-7B97-4660-9B4D-BFEA38C7D0D0}" destId="{4A9CDA84-EDE5-4761-A5EF-CA7A7D6E8025}" srcOrd="1" destOrd="0" presId="urn:microsoft.com/office/officeart/2005/8/layout/orgChart1"/>
    <dgm:cxn modelId="{72A03FCE-1DA8-43B7-A0AC-6BA28A28B35E}" srcId="{766F7D7F-17FF-4C97-ABF4-72017D3BB20F}" destId="{5D7F4842-70A0-4D0C-B607-ABFC026B63C5}" srcOrd="0" destOrd="0" parTransId="{CFA4E451-4759-4CB4-8DDD-52498A36830A}" sibTransId="{CA2B0DFD-5B25-475A-865A-85F3F727D352}"/>
    <dgm:cxn modelId="{51A907E0-13C6-4F1F-BD54-D215379B1B40}" type="presOf" srcId="{5D7F4842-70A0-4D0C-B607-ABFC026B63C5}" destId="{7DCB220E-AB26-4671-80DE-3BF56E064681}" srcOrd="1" destOrd="0" presId="urn:microsoft.com/office/officeart/2005/8/layout/orgChart1"/>
    <dgm:cxn modelId="{D73FDDE8-95AE-462F-A037-0C80331D5AFD}" type="presOf" srcId="{F95B25D1-C69C-4DDC-ABE6-4FDECE610DC9}" destId="{D37A2151-FE57-42DA-9AAA-F51EB12281C8}" srcOrd="0" destOrd="0" presId="urn:microsoft.com/office/officeart/2005/8/layout/orgChart1"/>
    <dgm:cxn modelId="{D51456ED-6946-46EE-99BD-3D80D78073D0}" type="presOf" srcId="{766F7D7F-17FF-4C97-ABF4-72017D3BB20F}" destId="{5285B567-E4C6-4630-A882-B176998705A2}" srcOrd="1" destOrd="0" presId="urn:microsoft.com/office/officeart/2005/8/layout/orgChart1"/>
    <dgm:cxn modelId="{E40963D4-78C6-4433-A169-D10FEB2B16CA}" type="presParOf" srcId="{58B61D2D-3C4A-4688-A7D1-DA02F7AE7563}" destId="{4F00E925-9177-4547-9406-73661A72FBEF}" srcOrd="0" destOrd="0" presId="urn:microsoft.com/office/officeart/2005/8/layout/orgChart1"/>
    <dgm:cxn modelId="{5B2A95C4-D952-49E5-ACF9-2F4C8FEA84CA}" type="presParOf" srcId="{4F00E925-9177-4547-9406-73661A72FBEF}" destId="{94726BF6-4106-4680-9B0C-A48D35295B34}" srcOrd="0" destOrd="0" presId="urn:microsoft.com/office/officeart/2005/8/layout/orgChart1"/>
    <dgm:cxn modelId="{BF807011-E5CB-4D83-9115-80F70853F850}" type="presParOf" srcId="{94726BF6-4106-4680-9B0C-A48D35295B34}" destId="{6602D13C-7DF3-4ADB-AB4D-9D16495F8AFA}" srcOrd="0" destOrd="0" presId="urn:microsoft.com/office/officeart/2005/8/layout/orgChart1"/>
    <dgm:cxn modelId="{083C4AF7-E5D3-49D4-A6F3-9B3998D5E955}" type="presParOf" srcId="{94726BF6-4106-4680-9B0C-A48D35295B34}" destId="{5285B567-E4C6-4630-A882-B176998705A2}" srcOrd="1" destOrd="0" presId="urn:microsoft.com/office/officeart/2005/8/layout/orgChart1"/>
    <dgm:cxn modelId="{F09FCCD6-C56F-413D-B42C-A1963FC40AF4}" type="presParOf" srcId="{4F00E925-9177-4547-9406-73661A72FBEF}" destId="{524C9DFF-5360-4264-BECD-6EFA3A327EB1}" srcOrd="1" destOrd="0" presId="urn:microsoft.com/office/officeart/2005/8/layout/orgChart1"/>
    <dgm:cxn modelId="{D353BA57-F39F-42FF-88DB-256621304602}" type="presParOf" srcId="{524C9DFF-5360-4264-BECD-6EFA3A327EB1}" destId="{AF28C913-E094-405A-9640-223A4D591C61}" srcOrd="0" destOrd="0" presId="urn:microsoft.com/office/officeart/2005/8/layout/orgChart1"/>
    <dgm:cxn modelId="{010341B7-2243-48B0-9BB8-9AFC87A50594}" type="presParOf" srcId="{524C9DFF-5360-4264-BECD-6EFA3A327EB1}" destId="{ACF1299E-A733-4580-8266-6A58F4DE7B72}" srcOrd="1" destOrd="0" presId="urn:microsoft.com/office/officeart/2005/8/layout/orgChart1"/>
    <dgm:cxn modelId="{D8945CB9-34C5-4DD9-8694-B37A144FD7E9}" type="presParOf" srcId="{ACF1299E-A733-4580-8266-6A58F4DE7B72}" destId="{EDC03D5F-DBDF-48A8-8A3E-BF62A3406419}" srcOrd="0" destOrd="0" presId="urn:microsoft.com/office/officeart/2005/8/layout/orgChart1"/>
    <dgm:cxn modelId="{1AF94B85-2226-4049-A5DD-A118C519F256}" type="presParOf" srcId="{EDC03D5F-DBDF-48A8-8A3E-BF62A3406419}" destId="{4C16E7AD-4AC8-4CEA-846D-2DF647379772}" srcOrd="0" destOrd="0" presId="urn:microsoft.com/office/officeart/2005/8/layout/orgChart1"/>
    <dgm:cxn modelId="{D699C53A-8E1D-49E1-8ED8-B21F9493D408}" type="presParOf" srcId="{EDC03D5F-DBDF-48A8-8A3E-BF62A3406419}" destId="{7DCB220E-AB26-4671-80DE-3BF56E064681}" srcOrd="1" destOrd="0" presId="urn:microsoft.com/office/officeart/2005/8/layout/orgChart1"/>
    <dgm:cxn modelId="{BA6BEC6B-0428-4516-B924-73D075426F75}" type="presParOf" srcId="{ACF1299E-A733-4580-8266-6A58F4DE7B72}" destId="{380891DC-3595-4A2A-AB29-418C32BFDC71}" srcOrd="1" destOrd="0" presId="urn:microsoft.com/office/officeart/2005/8/layout/orgChart1"/>
    <dgm:cxn modelId="{59925F33-D59E-449A-BA36-0233E08EA363}" type="presParOf" srcId="{ACF1299E-A733-4580-8266-6A58F4DE7B72}" destId="{E32DC60D-534A-4EA1-963D-D4315C4B45F0}" srcOrd="2" destOrd="0" presId="urn:microsoft.com/office/officeart/2005/8/layout/orgChart1"/>
    <dgm:cxn modelId="{093CC768-1F4A-4C8E-BFA2-538A5CEBFBF7}" type="presParOf" srcId="{524C9DFF-5360-4264-BECD-6EFA3A327EB1}" destId="{C7E55378-C4E9-4CE2-9F7C-AB1F61CC1205}" srcOrd="2" destOrd="0" presId="urn:microsoft.com/office/officeart/2005/8/layout/orgChart1"/>
    <dgm:cxn modelId="{5F593B52-C77E-40C4-8BA1-56BA21058232}" type="presParOf" srcId="{524C9DFF-5360-4264-BECD-6EFA3A327EB1}" destId="{D491DECA-B738-4437-BD08-AD67DCFBB8C2}" srcOrd="3" destOrd="0" presId="urn:microsoft.com/office/officeart/2005/8/layout/orgChart1"/>
    <dgm:cxn modelId="{39178C64-811F-4D2C-8432-9C4B6233AC09}" type="presParOf" srcId="{D491DECA-B738-4437-BD08-AD67DCFBB8C2}" destId="{1652639D-BB65-466E-84FD-9937355395B3}" srcOrd="0" destOrd="0" presId="urn:microsoft.com/office/officeart/2005/8/layout/orgChart1"/>
    <dgm:cxn modelId="{9FCEFEE3-4D1D-4BFA-9339-4317152F05CB}" type="presParOf" srcId="{1652639D-BB65-466E-84FD-9937355395B3}" destId="{9E8E4BF5-DBCC-495D-8FA7-96296F1FBB23}" srcOrd="0" destOrd="0" presId="urn:microsoft.com/office/officeart/2005/8/layout/orgChart1"/>
    <dgm:cxn modelId="{BB6CD2E7-3A0C-474F-96DD-3D71E1EFCBD7}" type="presParOf" srcId="{1652639D-BB65-466E-84FD-9937355395B3}" destId="{F8E64A59-2099-432D-8DE8-A5FE57526A0D}" srcOrd="1" destOrd="0" presId="urn:microsoft.com/office/officeart/2005/8/layout/orgChart1"/>
    <dgm:cxn modelId="{9884815D-41F6-42BF-9C78-23AF7E016FDF}" type="presParOf" srcId="{D491DECA-B738-4437-BD08-AD67DCFBB8C2}" destId="{FA0EF540-6CE8-4128-AB91-681CA0743E16}" srcOrd="1" destOrd="0" presId="urn:microsoft.com/office/officeart/2005/8/layout/orgChart1"/>
    <dgm:cxn modelId="{A2A8C69C-517D-4BB3-8F04-FD2125183552}" type="presParOf" srcId="{D491DECA-B738-4437-BD08-AD67DCFBB8C2}" destId="{4A85D090-98E5-4950-B69E-964CFC26AFD9}" srcOrd="2" destOrd="0" presId="urn:microsoft.com/office/officeart/2005/8/layout/orgChart1"/>
    <dgm:cxn modelId="{5809DCB2-BC60-4DBA-A00A-E9BB50B11FA8}" type="presParOf" srcId="{524C9DFF-5360-4264-BECD-6EFA3A327EB1}" destId="{B4FC4D91-2D1A-4DE8-AEEC-565658F02FE2}" srcOrd="4" destOrd="0" presId="urn:microsoft.com/office/officeart/2005/8/layout/orgChart1"/>
    <dgm:cxn modelId="{25C2675E-99F5-484E-8108-7EF077C11743}" type="presParOf" srcId="{524C9DFF-5360-4264-BECD-6EFA3A327EB1}" destId="{9BB82FBD-9261-446C-80A9-40977A1F609A}" srcOrd="5" destOrd="0" presId="urn:microsoft.com/office/officeart/2005/8/layout/orgChart1"/>
    <dgm:cxn modelId="{855F87C9-E3EA-481A-8ED6-E0F85B2836ED}" type="presParOf" srcId="{9BB82FBD-9261-446C-80A9-40977A1F609A}" destId="{8AF74FAC-A4BC-42FD-9947-DD207F856B11}" srcOrd="0" destOrd="0" presId="urn:microsoft.com/office/officeart/2005/8/layout/orgChart1"/>
    <dgm:cxn modelId="{9A9240AA-11CC-49B3-AD2C-6DB8BBE25D6A}" type="presParOf" srcId="{8AF74FAC-A4BC-42FD-9947-DD207F856B11}" destId="{5D1E0394-6614-41A4-A572-9FF1BBE0D327}" srcOrd="0" destOrd="0" presId="urn:microsoft.com/office/officeart/2005/8/layout/orgChart1"/>
    <dgm:cxn modelId="{5087AD9F-F082-4FA1-BD8B-EA4241FD4053}" type="presParOf" srcId="{8AF74FAC-A4BC-42FD-9947-DD207F856B11}" destId="{7677FEDC-190D-4839-88AB-09B35EB44763}" srcOrd="1" destOrd="0" presId="urn:microsoft.com/office/officeart/2005/8/layout/orgChart1"/>
    <dgm:cxn modelId="{70CB7E37-7965-405D-979C-1109D14BD7B6}" type="presParOf" srcId="{9BB82FBD-9261-446C-80A9-40977A1F609A}" destId="{F033AF10-C9AD-4A5F-A2CC-C71C0ECD6C68}" srcOrd="1" destOrd="0" presId="urn:microsoft.com/office/officeart/2005/8/layout/orgChart1"/>
    <dgm:cxn modelId="{46AD7D06-FF5A-4A07-B003-E3B551EBB126}" type="presParOf" srcId="{9BB82FBD-9261-446C-80A9-40977A1F609A}" destId="{3343A4EF-2DFA-4C72-ADB7-79A56E5E5D8E}" srcOrd="2" destOrd="0" presId="urn:microsoft.com/office/officeart/2005/8/layout/orgChart1"/>
    <dgm:cxn modelId="{F7116B39-2F67-49ED-8916-0CE8C758256D}" type="presParOf" srcId="{524C9DFF-5360-4264-BECD-6EFA3A327EB1}" destId="{D37A2151-FE57-42DA-9AAA-F51EB12281C8}" srcOrd="6" destOrd="0" presId="urn:microsoft.com/office/officeart/2005/8/layout/orgChart1"/>
    <dgm:cxn modelId="{C0515ED1-EC05-4D55-BDE9-EEBFB1202AE6}" type="presParOf" srcId="{524C9DFF-5360-4264-BECD-6EFA3A327EB1}" destId="{19704C0D-0D55-4095-BFDB-61FCEDA7E269}" srcOrd="7" destOrd="0" presId="urn:microsoft.com/office/officeart/2005/8/layout/orgChart1"/>
    <dgm:cxn modelId="{A0B7D21D-4DF7-4286-AAA6-91358F99C046}" type="presParOf" srcId="{19704C0D-0D55-4095-BFDB-61FCEDA7E269}" destId="{00132E3F-AC68-4AD4-959F-1B9C1E64A29A}" srcOrd="0" destOrd="0" presId="urn:microsoft.com/office/officeart/2005/8/layout/orgChart1"/>
    <dgm:cxn modelId="{2240E46A-24A9-4AD2-AEC9-975E371DB26E}" type="presParOf" srcId="{00132E3F-AC68-4AD4-959F-1B9C1E64A29A}" destId="{148FAC6E-FA87-40C4-8093-098B83B03265}" srcOrd="0" destOrd="0" presId="urn:microsoft.com/office/officeart/2005/8/layout/orgChart1"/>
    <dgm:cxn modelId="{E381FB75-F5FA-45BF-8FF5-E7E26DCED341}" type="presParOf" srcId="{00132E3F-AC68-4AD4-959F-1B9C1E64A29A}" destId="{4A9CDA84-EDE5-4761-A5EF-CA7A7D6E8025}" srcOrd="1" destOrd="0" presId="urn:microsoft.com/office/officeart/2005/8/layout/orgChart1"/>
    <dgm:cxn modelId="{B8E6B603-CB9C-49CD-996B-D389A5C1C197}" type="presParOf" srcId="{19704C0D-0D55-4095-BFDB-61FCEDA7E269}" destId="{90E855DC-FC58-4372-AB04-F76B4D2015D5}" srcOrd="1" destOrd="0" presId="urn:microsoft.com/office/officeart/2005/8/layout/orgChart1"/>
    <dgm:cxn modelId="{295B6E3D-7BF8-4696-B418-593E40C44B82}" type="presParOf" srcId="{19704C0D-0D55-4095-BFDB-61FCEDA7E269}" destId="{F0D4BB43-8231-4109-BAF1-0F40BEDADF7D}" srcOrd="2" destOrd="0" presId="urn:microsoft.com/office/officeart/2005/8/layout/orgChart1"/>
    <dgm:cxn modelId="{1F91F7D5-1A78-4E04-B8B4-822BA26F3EE2}" type="presParOf" srcId="{4F00E925-9177-4547-9406-73661A72FBEF}" destId="{505208DC-D2F6-4681-8477-6D6055FA6A7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A79FDD5-F874-4363-BD0F-BF0A75686C12}" type="doc">
      <dgm:prSet loTypeId="urn:microsoft.com/office/officeart/2005/8/layout/default#5" loCatId="list" qsTypeId="urn:microsoft.com/office/officeart/2005/8/quickstyle/simple2" qsCatId="simple" csTypeId="urn:microsoft.com/office/officeart/2005/8/colors/accent4_4" csCatId="accent4" phldr="1"/>
      <dgm:spPr/>
      <dgm:t>
        <a:bodyPr/>
        <a:lstStyle/>
        <a:p>
          <a:pPr rtl="1"/>
          <a:endParaRPr lang="ar-SA"/>
        </a:p>
      </dgm:t>
    </dgm:pt>
    <dgm:pt modelId="{F6E8C0AF-A10D-4CA4-AF2A-4C7BFC50A4A6}">
      <dgm:prSet phldrT="[نص]"/>
      <dgm:spPr/>
      <dgm:t>
        <a:bodyPr/>
        <a:lstStyle/>
        <a:p>
          <a:pPr rtl="1"/>
          <a:r>
            <a:rPr lang="ar-SA" dirty="0"/>
            <a:t>تطور اللغة بشكل طبيعي مع حدوث مشكلات تتعلق بعدم الاستخدام المناسب للغة</a:t>
          </a:r>
        </a:p>
      </dgm:t>
    </dgm:pt>
    <dgm:pt modelId="{E91A43DC-B557-49B3-A17E-A163BCE81A0A}" type="parTrans" cxnId="{99D736E6-B8B3-4233-BBFB-CDEC6675827C}">
      <dgm:prSet/>
      <dgm:spPr/>
      <dgm:t>
        <a:bodyPr/>
        <a:lstStyle/>
        <a:p>
          <a:pPr rtl="1"/>
          <a:endParaRPr lang="ar-SA"/>
        </a:p>
      </dgm:t>
    </dgm:pt>
    <dgm:pt modelId="{29A21348-A597-4B73-A2AC-5FD293CC7E57}" type="sibTrans" cxnId="{99D736E6-B8B3-4233-BBFB-CDEC6675827C}">
      <dgm:prSet/>
      <dgm:spPr/>
      <dgm:t>
        <a:bodyPr/>
        <a:lstStyle/>
        <a:p>
          <a:pPr rtl="1"/>
          <a:endParaRPr lang="ar-SA"/>
        </a:p>
      </dgm:t>
    </dgm:pt>
    <dgm:pt modelId="{6935927A-6148-4BBA-BD35-3F130C1E13C3}">
      <dgm:prSet phldrT="[نص]"/>
      <dgm:spPr/>
      <dgm:t>
        <a:bodyPr/>
        <a:lstStyle/>
        <a:p>
          <a:pPr rtl="1"/>
          <a:r>
            <a:rPr lang="ar-SA" dirty="0"/>
            <a:t>تطور اللغة بشكل غير طبيعي واقتصارها على بعض الكلمات النمطية</a:t>
          </a:r>
        </a:p>
      </dgm:t>
    </dgm:pt>
    <dgm:pt modelId="{F2272976-7A1F-4ECB-8283-3D6E720DEE57}" type="parTrans" cxnId="{116AD8BB-64E0-458B-9A73-68B791541DD3}">
      <dgm:prSet/>
      <dgm:spPr/>
      <dgm:t>
        <a:bodyPr/>
        <a:lstStyle/>
        <a:p>
          <a:pPr rtl="1"/>
          <a:endParaRPr lang="ar-SA"/>
        </a:p>
      </dgm:t>
    </dgm:pt>
    <dgm:pt modelId="{2F5AB8E9-F3BE-4ABB-85D8-432FC40A7799}" type="sibTrans" cxnId="{116AD8BB-64E0-458B-9A73-68B791541DD3}">
      <dgm:prSet/>
      <dgm:spPr/>
      <dgm:t>
        <a:bodyPr/>
        <a:lstStyle/>
        <a:p>
          <a:pPr rtl="1"/>
          <a:endParaRPr lang="ar-SA"/>
        </a:p>
      </dgm:t>
    </dgm:pt>
    <dgm:pt modelId="{40FCA9F4-6B03-4BD3-8D7D-7089611595A4}">
      <dgm:prSet phldrT="[نص]"/>
      <dgm:spPr/>
      <dgm:t>
        <a:bodyPr/>
        <a:lstStyle/>
        <a:p>
          <a:pPr rtl="1"/>
          <a:r>
            <a:rPr lang="ar-SA" dirty="0"/>
            <a:t>عدم تطور الكلام بشكل كلي والاستعاضة عنه بالإشارة أحيانا</a:t>
          </a:r>
        </a:p>
      </dgm:t>
    </dgm:pt>
    <dgm:pt modelId="{C34A8436-3566-4251-B8D2-6A55E00E4C32}" type="parTrans" cxnId="{D799AB78-68FB-47C0-94DB-7B2DE27F0A17}">
      <dgm:prSet/>
      <dgm:spPr/>
      <dgm:t>
        <a:bodyPr/>
        <a:lstStyle/>
        <a:p>
          <a:pPr rtl="1"/>
          <a:endParaRPr lang="ar-SA"/>
        </a:p>
      </dgm:t>
    </dgm:pt>
    <dgm:pt modelId="{EACD9DFA-F9A6-4710-9421-068CA7DAF2FE}" type="sibTrans" cxnId="{D799AB78-68FB-47C0-94DB-7B2DE27F0A17}">
      <dgm:prSet/>
      <dgm:spPr/>
      <dgm:t>
        <a:bodyPr/>
        <a:lstStyle/>
        <a:p>
          <a:pPr rtl="1"/>
          <a:endParaRPr lang="ar-SA"/>
        </a:p>
      </dgm:t>
    </dgm:pt>
    <dgm:pt modelId="{165632E4-2E25-4B3C-84C1-674CEAA3304C}" type="pres">
      <dgm:prSet presAssocID="{5A79FDD5-F874-4363-BD0F-BF0A75686C12}" presName="diagram" presStyleCnt="0">
        <dgm:presLayoutVars>
          <dgm:dir/>
          <dgm:resizeHandles val="exact"/>
        </dgm:presLayoutVars>
      </dgm:prSet>
      <dgm:spPr/>
    </dgm:pt>
    <dgm:pt modelId="{5C6FDF24-3D71-4407-B56D-6E6E9A0C4CF9}" type="pres">
      <dgm:prSet presAssocID="{F6E8C0AF-A10D-4CA4-AF2A-4C7BFC50A4A6}" presName="node" presStyleLbl="node1" presStyleIdx="0" presStyleCnt="3">
        <dgm:presLayoutVars>
          <dgm:bulletEnabled val="1"/>
        </dgm:presLayoutVars>
      </dgm:prSet>
      <dgm:spPr/>
    </dgm:pt>
    <dgm:pt modelId="{705F79D8-A98C-4045-9E8C-DBD5ED4FBA21}" type="pres">
      <dgm:prSet presAssocID="{29A21348-A597-4B73-A2AC-5FD293CC7E57}" presName="sibTrans" presStyleCnt="0"/>
      <dgm:spPr/>
    </dgm:pt>
    <dgm:pt modelId="{4D937DB0-231E-4C60-8F0B-3BB0448DFDE8}" type="pres">
      <dgm:prSet presAssocID="{6935927A-6148-4BBA-BD35-3F130C1E13C3}" presName="node" presStyleLbl="node1" presStyleIdx="1" presStyleCnt="3">
        <dgm:presLayoutVars>
          <dgm:bulletEnabled val="1"/>
        </dgm:presLayoutVars>
      </dgm:prSet>
      <dgm:spPr/>
    </dgm:pt>
    <dgm:pt modelId="{847CC81F-842D-4907-800C-0DD23F2F106D}" type="pres">
      <dgm:prSet presAssocID="{2F5AB8E9-F3BE-4ABB-85D8-432FC40A7799}" presName="sibTrans" presStyleCnt="0"/>
      <dgm:spPr/>
    </dgm:pt>
    <dgm:pt modelId="{408EDFD0-BCBE-41FA-B2D2-F98ADC96660E}" type="pres">
      <dgm:prSet presAssocID="{40FCA9F4-6B03-4BD3-8D7D-7089611595A4}" presName="node" presStyleLbl="node1" presStyleIdx="2" presStyleCnt="3">
        <dgm:presLayoutVars>
          <dgm:bulletEnabled val="1"/>
        </dgm:presLayoutVars>
      </dgm:prSet>
      <dgm:spPr/>
    </dgm:pt>
  </dgm:ptLst>
  <dgm:cxnLst>
    <dgm:cxn modelId="{C5211822-6A8A-4D3F-A95B-E69F41CFD02C}" type="presOf" srcId="{5A79FDD5-F874-4363-BD0F-BF0A75686C12}" destId="{165632E4-2E25-4B3C-84C1-674CEAA3304C}" srcOrd="0" destOrd="0" presId="urn:microsoft.com/office/officeart/2005/8/layout/default#5"/>
    <dgm:cxn modelId="{D799AB78-68FB-47C0-94DB-7B2DE27F0A17}" srcId="{5A79FDD5-F874-4363-BD0F-BF0A75686C12}" destId="{40FCA9F4-6B03-4BD3-8D7D-7089611595A4}" srcOrd="2" destOrd="0" parTransId="{C34A8436-3566-4251-B8D2-6A55E00E4C32}" sibTransId="{EACD9DFA-F9A6-4710-9421-068CA7DAF2FE}"/>
    <dgm:cxn modelId="{D45311A8-15EF-4A16-AEA6-9AFC72DD1AA1}" type="presOf" srcId="{6935927A-6148-4BBA-BD35-3F130C1E13C3}" destId="{4D937DB0-231E-4C60-8F0B-3BB0448DFDE8}" srcOrd="0" destOrd="0" presId="urn:microsoft.com/office/officeart/2005/8/layout/default#5"/>
    <dgm:cxn modelId="{116AD8BB-64E0-458B-9A73-68B791541DD3}" srcId="{5A79FDD5-F874-4363-BD0F-BF0A75686C12}" destId="{6935927A-6148-4BBA-BD35-3F130C1E13C3}" srcOrd="1" destOrd="0" parTransId="{F2272976-7A1F-4ECB-8283-3D6E720DEE57}" sibTransId="{2F5AB8E9-F3BE-4ABB-85D8-432FC40A7799}"/>
    <dgm:cxn modelId="{DC7509D2-3C4F-4CFA-96F1-44714AF41E4D}" type="presOf" srcId="{40FCA9F4-6B03-4BD3-8D7D-7089611595A4}" destId="{408EDFD0-BCBE-41FA-B2D2-F98ADC96660E}" srcOrd="0" destOrd="0" presId="urn:microsoft.com/office/officeart/2005/8/layout/default#5"/>
    <dgm:cxn modelId="{99D736E6-B8B3-4233-BBFB-CDEC6675827C}" srcId="{5A79FDD5-F874-4363-BD0F-BF0A75686C12}" destId="{F6E8C0AF-A10D-4CA4-AF2A-4C7BFC50A4A6}" srcOrd="0" destOrd="0" parTransId="{E91A43DC-B557-49B3-A17E-A163BCE81A0A}" sibTransId="{29A21348-A597-4B73-A2AC-5FD293CC7E57}"/>
    <dgm:cxn modelId="{198D54FB-98C7-48DB-A144-5EEE40D845A5}" type="presOf" srcId="{F6E8C0AF-A10D-4CA4-AF2A-4C7BFC50A4A6}" destId="{5C6FDF24-3D71-4407-B56D-6E6E9A0C4CF9}" srcOrd="0" destOrd="0" presId="urn:microsoft.com/office/officeart/2005/8/layout/default#5"/>
    <dgm:cxn modelId="{B597099B-DFCD-4A02-873C-5637DF8D60AC}" type="presParOf" srcId="{165632E4-2E25-4B3C-84C1-674CEAA3304C}" destId="{5C6FDF24-3D71-4407-B56D-6E6E9A0C4CF9}" srcOrd="0" destOrd="0" presId="urn:microsoft.com/office/officeart/2005/8/layout/default#5"/>
    <dgm:cxn modelId="{70D5062F-1DA8-4E2F-B34A-5CF5C2D594E8}" type="presParOf" srcId="{165632E4-2E25-4B3C-84C1-674CEAA3304C}" destId="{705F79D8-A98C-4045-9E8C-DBD5ED4FBA21}" srcOrd="1" destOrd="0" presId="urn:microsoft.com/office/officeart/2005/8/layout/default#5"/>
    <dgm:cxn modelId="{8303A541-76D8-4DE9-9BF7-A25FA1650823}" type="presParOf" srcId="{165632E4-2E25-4B3C-84C1-674CEAA3304C}" destId="{4D937DB0-231E-4C60-8F0B-3BB0448DFDE8}" srcOrd="2" destOrd="0" presId="urn:microsoft.com/office/officeart/2005/8/layout/default#5"/>
    <dgm:cxn modelId="{8AF8D887-C83C-44FE-B514-13D67DE1D7E4}" type="presParOf" srcId="{165632E4-2E25-4B3C-84C1-674CEAA3304C}" destId="{847CC81F-842D-4907-800C-0DD23F2F106D}" srcOrd="3" destOrd="0" presId="urn:microsoft.com/office/officeart/2005/8/layout/default#5"/>
    <dgm:cxn modelId="{78C6D190-8538-4A16-999B-DBA9343562FD}" type="presParOf" srcId="{165632E4-2E25-4B3C-84C1-674CEAA3304C}" destId="{408EDFD0-BCBE-41FA-B2D2-F98ADC96660E}" srcOrd="4" destOrd="0" presId="urn:microsoft.com/office/officeart/2005/8/layout/defaul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A85E7C-CF3E-44BF-850E-E8F06A8FB72E}" type="doc">
      <dgm:prSet loTypeId="urn:microsoft.com/office/officeart/2005/8/layout/hierarchy4" loCatId="hierarchy" qsTypeId="urn:microsoft.com/office/officeart/2005/8/quickstyle/simple2" qsCatId="simple" csTypeId="urn:microsoft.com/office/officeart/2005/8/colors/accent1_1" csCatId="accent1" phldr="1"/>
      <dgm:spPr/>
      <dgm:t>
        <a:bodyPr/>
        <a:lstStyle/>
        <a:p>
          <a:pPr rtl="1"/>
          <a:endParaRPr lang="ar-SA"/>
        </a:p>
      </dgm:t>
    </dgm:pt>
    <dgm:pt modelId="{F739EFD5-5B6B-44A7-A033-1CB2BFF90698}">
      <dgm:prSet phldrT="[نص]" custT="1"/>
      <dgm:spPr/>
      <dgm:t>
        <a:bodyPr/>
        <a:lstStyle/>
        <a:p>
          <a:pPr rtl="1"/>
          <a:r>
            <a:rPr lang="ar-SA" sz="5400" b="1" dirty="0"/>
            <a:t>الخصائص المعرفية </a:t>
          </a:r>
          <a:endParaRPr lang="ar-SA" sz="5400" dirty="0"/>
        </a:p>
      </dgm:t>
    </dgm:pt>
    <dgm:pt modelId="{07A007C3-9077-4DDC-A03E-AB2A2DDD000C}" type="parTrans" cxnId="{C42AEC0E-E031-4A6D-8672-B73243C47158}">
      <dgm:prSet/>
      <dgm:spPr/>
      <dgm:t>
        <a:bodyPr/>
        <a:lstStyle/>
        <a:p>
          <a:pPr rtl="1"/>
          <a:endParaRPr lang="ar-SA"/>
        </a:p>
      </dgm:t>
    </dgm:pt>
    <dgm:pt modelId="{A3137869-D7CE-49AA-9BCB-ABACE1B760FD}" type="sibTrans" cxnId="{C42AEC0E-E031-4A6D-8672-B73243C47158}">
      <dgm:prSet/>
      <dgm:spPr/>
      <dgm:t>
        <a:bodyPr/>
        <a:lstStyle/>
        <a:p>
          <a:pPr rtl="1"/>
          <a:endParaRPr lang="ar-SA"/>
        </a:p>
      </dgm:t>
    </dgm:pt>
    <dgm:pt modelId="{8DCAA94C-66F0-4DF6-AE40-74150C3A2B42}">
      <dgm:prSet phldrT="[نص]"/>
      <dgm:spPr/>
      <dgm:t>
        <a:bodyPr/>
        <a:lstStyle/>
        <a:p>
          <a:pPr rtl="1"/>
          <a:r>
            <a:rPr lang="ar-SA" dirty="0"/>
            <a:t>يظهر الأطفال التوحديين اضطرابات في الانتباه والنشاط الزائد والتشتت السريع</a:t>
          </a:r>
        </a:p>
      </dgm:t>
    </dgm:pt>
    <dgm:pt modelId="{759E4F0B-BE26-411D-AE24-E6227D6934ED}" type="parTrans" cxnId="{5E13A55F-2C71-4C38-BD14-09498B39C2E3}">
      <dgm:prSet/>
      <dgm:spPr/>
      <dgm:t>
        <a:bodyPr/>
        <a:lstStyle/>
        <a:p>
          <a:pPr rtl="1"/>
          <a:endParaRPr lang="ar-SA"/>
        </a:p>
      </dgm:t>
    </dgm:pt>
    <dgm:pt modelId="{3B8E11E7-A6A9-4642-A507-DAB60BF3A9D4}" type="sibTrans" cxnId="{5E13A55F-2C71-4C38-BD14-09498B39C2E3}">
      <dgm:prSet/>
      <dgm:spPr/>
      <dgm:t>
        <a:bodyPr/>
        <a:lstStyle/>
        <a:p>
          <a:pPr rtl="1"/>
          <a:endParaRPr lang="ar-SA"/>
        </a:p>
      </dgm:t>
    </dgm:pt>
    <dgm:pt modelId="{3A0727C4-7BFB-40BA-85D1-D23EE53170BC}">
      <dgm:prSet phldrT="[نص]"/>
      <dgm:spPr/>
      <dgm:t>
        <a:bodyPr/>
        <a:lstStyle/>
        <a:p>
          <a:pPr rtl="1"/>
          <a:r>
            <a:rPr lang="ar-SA" dirty="0"/>
            <a:t>يظهر أكثر من 70% من الأطفال التوحديين قدرات عقلية متدنية تصل أحيانًا إلى حدود الإعاقة العقلية</a:t>
          </a:r>
        </a:p>
      </dgm:t>
    </dgm:pt>
    <dgm:pt modelId="{43D5D99A-59D6-4B0D-A70D-88C84142AEC0}" type="parTrans" cxnId="{389E85F8-A283-4D8C-A448-19F28E535E04}">
      <dgm:prSet/>
      <dgm:spPr/>
      <dgm:t>
        <a:bodyPr/>
        <a:lstStyle/>
        <a:p>
          <a:pPr rtl="1"/>
          <a:endParaRPr lang="ar-SA"/>
        </a:p>
      </dgm:t>
    </dgm:pt>
    <dgm:pt modelId="{B23080B5-CDA2-4A7D-901E-DE6C19044C8D}" type="sibTrans" cxnId="{389E85F8-A283-4D8C-A448-19F28E535E04}">
      <dgm:prSet/>
      <dgm:spPr/>
      <dgm:t>
        <a:bodyPr/>
        <a:lstStyle/>
        <a:p>
          <a:pPr rtl="1"/>
          <a:endParaRPr lang="ar-SA"/>
        </a:p>
      </dgm:t>
    </dgm:pt>
    <dgm:pt modelId="{82A01105-7FCB-49AD-906A-3E739AE307B2}">
      <dgm:prSet/>
      <dgm:spPr/>
      <dgm:t>
        <a:bodyPr/>
        <a:lstStyle/>
        <a:p>
          <a:pPr rtl="1"/>
          <a:r>
            <a:rPr lang="ar-SA" dirty="0"/>
            <a:t>مزاج ومشاعر الأطفال التوحديين فيمكن وصفها بأنها سطحية غير متفاعلة مع الأشخاص أو الأحداث</a:t>
          </a:r>
        </a:p>
      </dgm:t>
    </dgm:pt>
    <dgm:pt modelId="{D836CD05-46A6-4D97-86A9-B0969C7F8702}" type="parTrans" cxnId="{EA129F18-A232-4B1A-87FB-CD34D97AF3BF}">
      <dgm:prSet/>
      <dgm:spPr/>
      <dgm:t>
        <a:bodyPr/>
        <a:lstStyle/>
        <a:p>
          <a:pPr rtl="1"/>
          <a:endParaRPr lang="ar-SA"/>
        </a:p>
      </dgm:t>
    </dgm:pt>
    <dgm:pt modelId="{9B4DE0C6-1533-4D58-A2D9-31BC17FF20DF}" type="sibTrans" cxnId="{EA129F18-A232-4B1A-87FB-CD34D97AF3BF}">
      <dgm:prSet/>
      <dgm:spPr/>
      <dgm:t>
        <a:bodyPr/>
        <a:lstStyle/>
        <a:p>
          <a:pPr rtl="1"/>
          <a:endParaRPr lang="ar-SA"/>
        </a:p>
      </dgm:t>
    </dgm:pt>
    <dgm:pt modelId="{9D03648E-F76C-4F3E-9775-85DC809958DD}" type="pres">
      <dgm:prSet presAssocID="{6EA85E7C-CF3E-44BF-850E-E8F06A8FB72E}" presName="Name0" presStyleCnt="0">
        <dgm:presLayoutVars>
          <dgm:chPref val="1"/>
          <dgm:dir/>
          <dgm:animOne val="branch"/>
          <dgm:animLvl val="lvl"/>
          <dgm:resizeHandles/>
        </dgm:presLayoutVars>
      </dgm:prSet>
      <dgm:spPr/>
    </dgm:pt>
    <dgm:pt modelId="{EF524236-3E72-42D5-8EE1-34E15DC90780}" type="pres">
      <dgm:prSet presAssocID="{F739EFD5-5B6B-44A7-A033-1CB2BFF90698}" presName="vertOne" presStyleCnt="0"/>
      <dgm:spPr/>
    </dgm:pt>
    <dgm:pt modelId="{CA1E65EB-A436-4665-83EB-6E698CE28884}" type="pres">
      <dgm:prSet presAssocID="{F739EFD5-5B6B-44A7-A033-1CB2BFF90698}" presName="txOne" presStyleLbl="node0" presStyleIdx="0" presStyleCnt="1">
        <dgm:presLayoutVars>
          <dgm:chPref val="3"/>
        </dgm:presLayoutVars>
      </dgm:prSet>
      <dgm:spPr/>
    </dgm:pt>
    <dgm:pt modelId="{F0D1BFA2-6F53-46E2-83B8-30DAE72D4D1C}" type="pres">
      <dgm:prSet presAssocID="{F739EFD5-5B6B-44A7-A033-1CB2BFF90698}" presName="parTransOne" presStyleCnt="0"/>
      <dgm:spPr/>
    </dgm:pt>
    <dgm:pt modelId="{CBC16F14-3B73-419D-BEA9-3B32E6293C81}" type="pres">
      <dgm:prSet presAssocID="{F739EFD5-5B6B-44A7-A033-1CB2BFF90698}" presName="horzOne" presStyleCnt="0"/>
      <dgm:spPr/>
    </dgm:pt>
    <dgm:pt modelId="{551D4B76-D413-4891-9874-FC9E34EE2BA8}" type="pres">
      <dgm:prSet presAssocID="{82A01105-7FCB-49AD-906A-3E739AE307B2}" presName="vertTwo" presStyleCnt="0"/>
      <dgm:spPr/>
    </dgm:pt>
    <dgm:pt modelId="{F15FE1F1-30D2-4162-BFAA-CCBEF91C54F9}" type="pres">
      <dgm:prSet presAssocID="{82A01105-7FCB-49AD-906A-3E739AE307B2}" presName="txTwo" presStyleLbl="node2" presStyleIdx="0" presStyleCnt="3">
        <dgm:presLayoutVars>
          <dgm:chPref val="3"/>
        </dgm:presLayoutVars>
      </dgm:prSet>
      <dgm:spPr/>
    </dgm:pt>
    <dgm:pt modelId="{26B26224-8391-462D-9E95-602188A381DE}" type="pres">
      <dgm:prSet presAssocID="{82A01105-7FCB-49AD-906A-3E739AE307B2}" presName="horzTwo" presStyleCnt="0"/>
      <dgm:spPr/>
    </dgm:pt>
    <dgm:pt modelId="{5D4E43C6-D1E0-4FFE-9BB0-2A3031B0D6C6}" type="pres">
      <dgm:prSet presAssocID="{9B4DE0C6-1533-4D58-A2D9-31BC17FF20DF}" presName="sibSpaceTwo" presStyleCnt="0"/>
      <dgm:spPr/>
    </dgm:pt>
    <dgm:pt modelId="{AE282F50-4682-4376-BD85-0FDF79DB27AE}" type="pres">
      <dgm:prSet presAssocID="{8DCAA94C-66F0-4DF6-AE40-74150C3A2B42}" presName="vertTwo" presStyleCnt="0"/>
      <dgm:spPr/>
    </dgm:pt>
    <dgm:pt modelId="{E612EB6B-D589-4654-A720-99B0010A7B5E}" type="pres">
      <dgm:prSet presAssocID="{8DCAA94C-66F0-4DF6-AE40-74150C3A2B42}" presName="txTwo" presStyleLbl="node2" presStyleIdx="1" presStyleCnt="3">
        <dgm:presLayoutVars>
          <dgm:chPref val="3"/>
        </dgm:presLayoutVars>
      </dgm:prSet>
      <dgm:spPr/>
    </dgm:pt>
    <dgm:pt modelId="{208B717B-CAB0-40BB-8DDC-0267FBA14A9B}" type="pres">
      <dgm:prSet presAssocID="{8DCAA94C-66F0-4DF6-AE40-74150C3A2B42}" presName="horzTwo" presStyleCnt="0"/>
      <dgm:spPr/>
    </dgm:pt>
    <dgm:pt modelId="{BABBAFC7-3606-45A9-BE56-60F5EAA55B6E}" type="pres">
      <dgm:prSet presAssocID="{3B8E11E7-A6A9-4642-A507-DAB60BF3A9D4}" presName="sibSpaceTwo" presStyleCnt="0"/>
      <dgm:spPr/>
    </dgm:pt>
    <dgm:pt modelId="{ECFA9242-411D-4FED-BED7-299EFFDEB25D}" type="pres">
      <dgm:prSet presAssocID="{3A0727C4-7BFB-40BA-85D1-D23EE53170BC}" presName="vertTwo" presStyleCnt="0"/>
      <dgm:spPr/>
    </dgm:pt>
    <dgm:pt modelId="{FD834414-772C-4C48-A00C-797505972383}" type="pres">
      <dgm:prSet presAssocID="{3A0727C4-7BFB-40BA-85D1-D23EE53170BC}" presName="txTwo" presStyleLbl="node2" presStyleIdx="2" presStyleCnt="3">
        <dgm:presLayoutVars>
          <dgm:chPref val="3"/>
        </dgm:presLayoutVars>
      </dgm:prSet>
      <dgm:spPr/>
    </dgm:pt>
    <dgm:pt modelId="{D41AAA11-0003-4786-81D6-99922487B16E}" type="pres">
      <dgm:prSet presAssocID="{3A0727C4-7BFB-40BA-85D1-D23EE53170BC}" presName="horzTwo" presStyleCnt="0"/>
      <dgm:spPr/>
    </dgm:pt>
  </dgm:ptLst>
  <dgm:cxnLst>
    <dgm:cxn modelId="{3AF2650D-565A-4AFF-8DCB-117A364AFF33}" type="presOf" srcId="{8DCAA94C-66F0-4DF6-AE40-74150C3A2B42}" destId="{E612EB6B-D589-4654-A720-99B0010A7B5E}" srcOrd="0" destOrd="0" presId="urn:microsoft.com/office/officeart/2005/8/layout/hierarchy4"/>
    <dgm:cxn modelId="{C42AEC0E-E031-4A6D-8672-B73243C47158}" srcId="{6EA85E7C-CF3E-44BF-850E-E8F06A8FB72E}" destId="{F739EFD5-5B6B-44A7-A033-1CB2BFF90698}" srcOrd="0" destOrd="0" parTransId="{07A007C3-9077-4DDC-A03E-AB2A2DDD000C}" sibTransId="{A3137869-D7CE-49AA-9BCB-ABACE1B760FD}"/>
    <dgm:cxn modelId="{EA129F18-A232-4B1A-87FB-CD34D97AF3BF}" srcId="{F739EFD5-5B6B-44A7-A033-1CB2BFF90698}" destId="{82A01105-7FCB-49AD-906A-3E739AE307B2}" srcOrd="0" destOrd="0" parTransId="{D836CD05-46A6-4D97-86A9-B0969C7F8702}" sibTransId="{9B4DE0C6-1533-4D58-A2D9-31BC17FF20DF}"/>
    <dgm:cxn modelId="{D9159D2C-BFC6-496B-AD0B-54FEB2C37BDD}" type="presOf" srcId="{6EA85E7C-CF3E-44BF-850E-E8F06A8FB72E}" destId="{9D03648E-F76C-4F3E-9775-85DC809958DD}" srcOrd="0" destOrd="0" presId="urn:microsoft.com/office/officeart/2005/8/layout/hierarchy4"/>
    <dgm:cxn modelId="{5E13A55F-2C71-4C38-BD14-09498B39C2E3}" srcId="{F739EFD5-5B6B-44A7-A033-1CB2BFF90698}" destId="{8DCAA94C-66F0-4DF6-AE40-74150C3A2B42}" srcOrd="1" destOrd="0" parTransId="{759E4F0B-BE26-411D-AE24-E6227D6934ED}" sibTransId="{3B8E11E7-A6A9-4642-A507-DAB60BF3A9D4}"/>
    <dgm:cxn modelId="{AAB17A68-B0F1-4EB0-957E-A85E06B90845}" type="presOf" srcId="{82A01105-7FCB-49AD-906A-3E739AE307B2}" destId="{F15FE1F1-30D2-4162-BFAA-CCBEF91C54F9}" srcOrd="0" destOrd="0" presId="urn:microsoft.com/office/officeart/2005/8/layout/hierarchy4"/>
    <dgm:cxn modelId="{CC94DEC1-9A72-4378-B763-6860463174FF}" type="presOf" srcId="{F739EFD5-5B6B-44A7-A033-1CB2BFF90698}" destId="{CA1E65EB-A436-4665-83EB-6E698CE28884}" srcOrd="0" destOrd="0" presId="urn:microsoft.com/office/officeart/2005/8/layout/hierarchy4"/>
    <dgm:cxn modelId="{2373F9D4-7AA2-4024-89F4-DAC554F39079}" type="presOf" srcId="{3A0727C4-7BFB-40BA-85D1-D23EE53170BC}" destId="{FD834414-772C-4C48-A00C-797505972383}" srcOrd="0" destOrd="0" presId="urn:microsoft.com/office/officeart/2005/8/layout/hierarchy4"/>
    <dgm:cxn modelId="{389E85F8-A283-4D8C-A448-19F28E535E04}" srcId="{F739EFD5-5B6B-44A7-A033-1CB2BFF90698}" destId="{3A0727C4-7BFB-40BA-85D1-D23EE53170BC}" srcOrd="2" destOrd="0" parTransId="{43D5D99A-59D6-4B0D-A70D-88C84142AEC0}" sibTransId="{B23080B5-CDA2-4A7D-901E-DE6C19044C8D}"/>
    <dgm:cxn modelId="{5DF68B79-1D41-40D1-9A1C-8EA00732BB59}" type="presParOf" srcId="{9D03648E-F76C-4F3E-9775-85DC809958DD}" destId="{EF524236-3E72-42D5-8EE1-34E15DC90780}" srcOrd="0" destOrd="0" presId="urn:microsoft.com/office/officeart/2005/8/layout/hierarchy4"/>
    <dgm:cxn modelId="{90C4CD2B-1CEB-44BF-86DD-DF1F99B7BC15}" type="presParOf" srcId="{EF524236-3E72-42D5-8EE1-34E15DC90780}" destId="{CA1E65EB-A436-4665-83EB-6E698CE28884}" srcOrd="0" destOrd="0" presId="urn:microsoft.com/office/officeart/2005/8/layout/hierarchy4"/>
    <dgm:cxn modelId="{945A96E2-BFBB-446B-BF2C-EDF9E21B4BCE}" type="presParOf" srcId="{EF524236-3E72-42D5-8EE1-34E15DC90780}" destId="{F0D1BFA2-6F53-46E2-83B8-30DAE72D4D1C}" srcOrd="1" destOrd="0" presId="urn:microsoft.com/office/officeart/2005/8/layout/hierarchy4"/>
    <dgm:cxn modelId="{714E0351-EF97-40AE-830D-E049A486E06A}" type="presParOf" srcId="{EF524236-3E72-42D5-8EE1-34E15DC90780}" destId="{CBC16F14-3B73-419D-BEA9-3B32E6293C81}" srcOrd="2" destOrd="0" presId="urn:microsoft.com/office/officeart/2005/8/layout/hierarchy4"/>
    <dgm:cxn modelId="{8D69BB6C-85D4-4701-99C5-FB74E2D3B1BA}" type="presParOf" srcId="{CBC16F14-3B73-419D-BEA9-3B32E6293C81}" destId="{551D4B76-D413-4891-9874-FC9E34EE2BA8}" srcOrd="0" destOrd="0" presId="urn:microsoft.com/office/officeart/2005/8/layout/hierarchy4"/>
    <dgm:cxn modelId="{ADA83A4A-DC35-4FAA-A10B-B5B1D0F934CC}" type="presParOf" srcId="{551D4B76-D413-4891-9874-FC9E34EE2BA8}" destId="{F15FE1F1-30D2-4162-BFAA-CCBEF91C54F9}" srcOrd="0" destOrd="0" presId="urn:microsoft.com/office/officeart/2005/8/layout/hierarchy4"/>
    <dgm:cxn modelId="{AAF7AF99-FEC8-4CD7-ABC0-A631BFD73D4A}" type="presParOf" srcId="{551D4B76-D413-4891-9874-FC9E34EE2BA8}" destId="{26B26224-8391-462D-9E95-602188A381DE}" srcOrd="1" destOrd="0" presId="urn:microsoft.com/office/officeart/2005/8/layout/hierarchy4"/>
    <dgm:cxn modelId="{3BC5CB42-AE67-41E7-8D84-795997B09EDD}" type="presParOf" srcId="{CBC16F14-3B73-419D-BEA9-3B32E6293C81}" destId="{5D4E43C6-D1E0-4FFE-9BB0-2A3031B0D6C6}" srcOrd="1" destOrd="0" presId="urn:microsoft.com/office/officeart/2005/8/layout/hierarchy4"/>
    <dgm:cxn modelId="{99F3CC04-2524-4C41-A0DC-05B93C6B68CD}" type="presParOf" srcId="{CBC16F14-3B73-419D-BEA9-3B32E6293C81}" destId="{AE282F50-4682-4376-BD85-0FDF79DB27AE}" srcOrd="2" destOrd="0" presId="urn:microsoft.com/office/officeart/2005/8/layout/hierarchy4"/>
    <dgm:cxn modelId="{9F3CA89F-760F-4B88-B838-7AC533E6E9F7}" type="presParOf" srcId="{AE282F50-4682-4376-BD85-0FDF79DB27AE}" destId="{E612EB6B-D589-4654-A720-99B0010A7B5E}" srcOrd="0" destOrd="0" presId="urn:microsoft.com/office/officeart/2005/8/layout/hierarchy4"/>
    <dgm:cxn modelId="{8B9A16B7-6B42-4914-9A78-4CA43D179250}" type="presParOf" srcId="{AE282F50-4682-4376-BD85-0FDF79DB27AE}" destId="{208B717B-CAB0-40BB-8DDC-0267FBA14A9B}" srcOrd="1" destOrd="0" presId="urn:microsoft.com/office/officeart/2005/8/layout/hierarchy4"/>
    <dgm:cxn modelId="{184DF45A-182A-4E9F-B707-BA2E0B0FE9BA}" type="presParOf" srcId="{CBC16F14-3B73-419D-BEA9-3B32E6293C81}" destId="{BABBAFC7-3606-45A9-BE56-60F5EAA55B6E}" srcOrd="3" destOrd="0" presId="urn:microsoft.com/office/officeart/2005/8/layout/hierarchy4"/>
    <dgm:cxn modelId="{66A1FD0A-D12E-4725-A3AA-962D442C36BE}" type="presParOf" srcId="{CBC16F14-3B73-419D-BEA9-3B32E6293C81}" destId="{ECFA9242-411D-4FED-BED7-299EFFDEB25D}" srcOrd="4" destOrd="0" presId="urn:microsoft.com/office/officeart/2005/8/layout/hierarchy4"/>
    <dgm:cxn modelId="{A3AA4C6C-D238-465D-AEB9-12494F3E4383}" type="presParOf" srcId="{ECFA9242-411D-4FED-BED7-299EFFDEB25D}" destId="{FD834414-772C-4C48-A00C-797505972383}" srcOrd="0" destOrd="0" presId="urn:microsoft.com/office/officeart/2005/8/layout/hierarchy4"/>
    <dgm:cxn modelId="{E99E3373-53D0-4F88-A3D6-E43241ABEDC0}" type="presParOf" srcId="{ECFA9242-411D-4FED-BED7-299EFFDEB25D}" destId="{D41AAA11-0003-4786-81D6-99922487B16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B039070-2DF4-4A45-9771-EBF70D661A6A}" type="doc">
      <dgm:prSet loTypeId="urn:microsoft.com/office/officeart/2005/8/layout/list1" loCatId="list" qsTypeId="urn:microsoft.com/office/officeart/2005/8/quickstyle/simple2" qsCatId="simple" csTypeId="urn:microsoft.com/office/officeart/2005/8/colors/accent5_5" csCatId="accent5" phldr="1"/>
      <dgm:spPr/>
      <dgm:t>
        <a:bodyPr/>
        <a:lstStyle/>
        <a:p>
          <a:pPr rtl="1"/>
          <a:endParaRPr lang="ar-SA"/>
        </a:p>
      </dgm:t>
    </dgm:pt>
    <dgm:pt modelId="{51CACDB2-9ED1-42E9-8646-C06D7D510659}">
      <dgm:prSet phldrT="[نص]"/>
      <dgm:spPr/>
      <dgm:t>
        <a:bodyPr/>
        <a:lstStyle/>
        <a:p>
          <a:pPr rtl="1"/>
          <a:r>
            <a:rPr lang="ar-SA" b="1" dirty="0"/>
            <a:t>الخصائص الحسية </a:t>
          </a:r>
          <a:endParaRPr lang="ar-SA" dirty="0"/>
        </a:p>
      </dgm:t>
    </dgm:pt>
    <dgm:pt modelId="{A88B003E-4356-450A-BD55-F369DADC82AF}" type="parTrans" cxnId="{22DEB7E2-196D-4162-8131-A850299687A5}">
      <dgm:prSet/>
      <dgm:spPr/>
      <dgm:t>
        <a:bodyPr/>
        <a:lstStyle/>
        <a:p>
          <a:pPr rtl="1"/>
          <a:endParaRPr lang="ar-SA"/>
        </a:p>
      </dgm:t>
    </dgm:pt>
    <dgm:pt modelId="{93E3E204-4E5A-4B76-9D45-BB5B0BF03E74}" type="sibTrans" cxnId="{22DEB7E2-196D-4162-8131-A850299687A5}">
      <dgm:prSet/>
      <dgm:spPr/>
      <dgm:t>
        <a:bodyPr/>
        <a:lstStyle/>
        <a:p>
          <a:pPr rtl="1"/>
          <a:endParaRPr lang="ar-SA"/>
        </a:p>
      </dgm:t>
    </dgm:pt>
    <dgm:pt modelId="{E5B8BD8D-01D8-4FA9-AB39-9EF1BF9A22FF}">
      <dgm:prSet/>
      <dgm:spPr/>
      <dgm:t>
        <a:bodyPr/>
        <a:lstStyle/>
        <a:p>
          <a:pPr rtl="1"/>
          <a:r>
            <a:rPr lang="ar-SA" dirty="0"/>
            <a:t>يبدي الأطفال التوحديين تأخر في اكتساب الخبرات الحسية وأشكالًا غير متناسقة من الاستجابات الحسية تتراوح من مستوى النشاط المنخفض إلى المرتفع.</a:t>
          </a:r>
        </a:p>
      </dgm:t>
    </dgm:pt>
    <dgm:pt modelId="{548B3924-0B8E-4121-8191-490CBAE05783}" type="parTrans" cxnId="{26488344-CE46-449E-B4EE-F7C59EB8ACE8}">
      <dgm:prSet/>
      <dgm:spPr/>
    </dgm:pt>
    <dgm:pt modelId="{C99F838B-3EDA-4D07-805F-922172FB6468}" type="sibTrans" cxnId="{26488344-CE46-449E-B4EE-F7C59EB8ACE8}">
      <dgm:prSet/>
      <dgm:spPr/>
    </dgm:pt>
    <dgm:pt modelId="{ABA12B4A-8930-45E0-BD06-5AF14E1C8903}" type="pres">
      <dgm:prSet presAssocID="{0B039070-2DF4-4A45-9771-EBF70D661A6A}" presName="linear" presStyleCnt="0">
        <dgm:presLayoutVars>
          <dgm:dir/>
          <dgm:animLvl val="lvl"/>
          <dgm:resizeHandles val="exact"/>
        </dgm:presLayoutVars>
      </dgm:prSet>
      <dgm:spPr/>
    </dgm:pt>
    <dgm:pt modelId="{000F0E54-7EA2-45BC-91F6-89EFA84F3494}" type="pres">
      <dgm:prSet presAssocID="{51CACDB2-9ED1-42E9-8646-C06D7D510659}" presName="parentLin" presStyleCnt="0"/>
      <dgm:spPr/>
    </dgm:pt>
    <dgm:pt modelId="{63F31C28-8368-4857-9A17-AEC2B1FD843F}" type="pres">
      <dgm:prSet presAssocID="{51CACDB2-9ED1-42E9-8646-C06D7D510659}" presName="parentLeftMargin" presStyleLbl="node1" presStyleIdx="0" presStyleCnt="1"/>
      <dgm:spPr/>
    </dgm:pt>
    <dgm:pt modelId="{B90086BA-F40A-4FBD-86F4-05782C86D3EB}" type="pres">
      <dgm:prSet presAssocID="{51CACDB2-9ED1-42E9-8646-C06D7D510659}" presName="parentText" presStyleLbl="node1" presStyleIdx="0" presStyleCnt="1">
        <dgm:presLayoutVars>
          <dgm:chMax val="0"/>
          <dgm:bulletEnabled val="1"/>
        </dgm:presLayoutVars>
      </dgm:prSet>
      <dgm:spPr/>
    </dgm:pt>
    <dgm:pt modelId="{27E53114-2057-4A0C-B618-24FD5291F9DD}" type="pres">
      <dgm:prSet presAssocID="{51CACDB2-9ED1-42E9-8646-C06D7D510659}" presName="negativeSpace" presStyleCnt="0"/>
      <dgm:spPr/>
    </dgm:pt>
    <dgm:pt modelId="{483E0F42-FF26-47D5-9654-84161355D446}" type="pres">
      <dgm:prSet presAssocID="{51CACDB2-9ED1-42E9-8646-C06D7D510659}" presName="childText" presStyleLbl="conFgAcc1" presStyleIdx="0" presStyleCnt="1">
        <dgm:presLayoutVars>
          <dgm:bulletEnabled val="1"/>
        </dgm:presLayoutVars>
      </dgm:prSet>
      <dgm:spPr/>
    </dgm:pt>
  </dgm:ptLst>
  <dgm:cxnLst>
    <dgm:cxn modelId="{4DEEDF38-6698-4B68-B8A2-7EF3A7875B7F}" type="presOf" srcId="{51CACDB2-9ED1-42E9-8646-C06D7D510659}" destId="{63F31C28-8368-4857-9A17-AEC2B1FD843F}" srcOrd="0" destOrd="0" presId="urn:microsoft.com/office/officeart/2005/8/layout/list1"/>
    <dgm:cxn modelId="{572A3460-1B14-4D83-99DF-3E741D8E8A7C}" type="presOf" srcId="{0B039070-2DF4-4A45-9771-EBF70D661A6A}" destId="{ABA12B4A-8930-45E0-BD06-5AF14E1C8903}" srcOrd="0" destOrd="0" presId="urn:microsoft.com/office/officeart/2005/8/layout/list1"/>
    <dgm:cxn modelId="{26488344-CE46-449E-B4EE-F7C59EB8ACE8}" srcId="{51CACDB2-9ED1-42E9-8646-C06D7D510659}" destId="{E5B8BD8D-01D8-4FA9-AB39-9EF1BF9A22FF}" srcOrd="0" destOrd="0" parTransId="{548B3924-0B8E-4121-8191-490CBAE05783}" sibTransId="{C99F838B-3EDA-4D07-805F-922172FB6468}"/>
    <dgm:cxn modelId="{15DB178C-4041-4292-BB0E-F73629A0E570}" type="presOf" srcId="{51CACDB2-9ED1-42E9-8646-C06D7D510659}" destId="{B90086BA-F40A-4FBD-86F4-05782C86D3EB}" srcOrd="1" destOrd="0" presId="urn:microsoft.com/office/officeart/2005/8/layout/list1"/>
    <dgm:cxn modelId="{4A9558C6-DD87-4801-BEF1-0E0098C9C8ED}" type="presOf" srcId="{E5B8BD8D-01D8-4FA9-AB39-9EF1BF9A22FF}" destId="{483E0F42-FF26-47D5-9654-84161355D446}" srcOrd="0" destOrd="0" presId="urn:microsoft.com/office/officeart/2005/8/layout/list1"/>
    <dgm:cxn modelId="{22DEB7E2-196D-4162-8131-A850299687A5}" srcId="{0B039070-2DF4-4A45-9771-EBF70D661A6A}" destId="{51CACDB2-9ED1-42E9-8646-C06D7D510659}" srcOrd="0" destOrd="0" parTransId="{A88B003E-4356-450A-BD55-F369DADC82AF}" sibTransId="{93E3E204-4E5A-4B76-9D45-BB5B0BF03E74}"/>
    <dgm:cxn modelId="{436A654E-4492-4541-8D31-A9014285CBEB}" type="presParOf" srcId="{ABA12B4A-8930-45E0-BD06-5AF14E1C8903}" destId="{000F0E54-7EA2-45BC-91F6-89EFA84F3494}" srcOrd="0" destOrd="0" presId="urn:microsoft.com/office/officeart/2005/8/layout/list1"/>
    <dgm:cxn modelId="{B3ED78C8-20FC-4B2B-85EF-F50F2F3930A5}" type="presParOf" srcId="{000F0E54-7EA2-45BC-91F6-89EFA84F3494}" destId="{63F31C28-8368-4857-9A17-AEC2B1FD843F}" srcOrd="0" destOrd="0" presId="urn:microsoft.com/office/officeart/2005/8/layout/list1"/>
    <dgm:cxn modelId="{4649319F-89C6-4061-847F-049D77BB55D7}" type="presParOf" srcId="{000F0E54-7EA2-45BC-91F6-89EFA84F3494}" destId="{B90086BA-F40A-4FBD-86F4-05782C86D3EB}" srcOrd="1" destOrd="0" presId="urn:microsoft.com/office/officeart/2005/8/layout/list1"/>
    <dgm:cxn modelId="{C99B081A-7C55-47B7-8048-02E3873A9B1D}" type="presParOf" srcId="{ABA12B4A-8930-45E0-BD06-5AF14E1C8903}" destId="{27E53114-2057-4A0C-B618-24FD5291F9DD}" srcOrd="1" destOrd="0" presId="urn:microsoft.com/office/officeart/2005/8/layout/list1"/>
    <dgm:cxn modelId="{83E7DFBF-D920-4286-874E-63F0C1B5A489}" type="presParOf" srcId="{ABA12B4A-8930-45E0-BD06-5AF14E1C8903}" destId="{483E0F42-FF26-47D5-9654-84161355D44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1AA3D-8629-48E8-AAB6-853CB47F47E1}">
      <dsp:nvSpPr>
        <dsp:cNvPr id="0" name=""/>
        <dsp:cNvSpPr/>
      </dsp:nvSpPr>
      <dsp:spPr>
        <a:xfrm>
          <a:off x="3303" y="908"/>
          <a:ext cx="8222993" cy="215248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rtl="1">
            <a:lnSpc>
              <a:spcPct val="90000"/>
            </a:lnSpc>
            <a:spcBef>
              <a:spcPct val="0"/>
            </a:spcBef>
            <a:spcAft>
              <a:spcPct val="35000"/>
            </a:spcAft>
            <a:buNone/>
          </a:pPr>
          <a:r>
            <a:rPr lang="ar-SA" sz="6500" b="0" u="none" kern="1200" dirty="0">
              <a:latin typeface="Cambria" charset="0"/>
              <a:ea typeface="Cambria" charset="0"/>
              <a:cs typeface="+mj-cs"/>
            </a:rPr>
            <a:t>أنواع اضطراب التوحد:</a:t>
          </a:r>
          <a:endParaRPr lang="ar-SA" sz="6500" b="0" u="none" kern="1200" dirty="0"/>
        </a:p>
      </dsp:txBody>
      <dsp:txXfrm>
        <a:off x="66347" y="63952"/>
        <a:ext cx="8096905" cy="2026396"/>
      </dsp:txXfrm>
    </dsp:sp>
    <dsp:sp modelId="{DD21EE08-EFAD-48D6-8E19-F4BD18672672}">
      <dsp:nvSpPr>
        <dsp:cNvPr id="0" name=""/>
        <dsp:cNvSpPr/>
      </dsp:nvSpPr>
      <dsp:spPr>
        <a:xfrm>
          <a:off x="3303" y="2372570"/>
          <a:ext cx="1541040" cy="215248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b="1" kern="1200" dirty="0">
              <a:solidFill>
                <a:schemeClr val="bg1"/>
              </a:solidFill>
              <a:latin typeface="Calibri" charset="0"/>
              <a:ea typeface="Calibri" charset="0"/>
            </a:rPr>
            <a:t>الاضطرابات النمائية الشاملة غير المحددة</a:t>
          </a:r>
          <a:endParaRPr lang="en-US" sz="2500" kern="1200" dirty="0">
            <a:solidFill>
              <a:schemeClr val="bg1"/>
            </a:solidFill>
            <a:latin typeface="Calibri" charset="0"/>
            <a:ea typeface="Calibri" charset="0"/>
          </a:endParaRPr>
        </a:p>
      </dsp:txBody>
      <dsp:txXfrm>
        <a:off x="48439" y="2417706"/>
        <a:ext cx="1450768" cy="2062212"/>
      </dsp:txXfrm>
    </dsp:sp>
    <dsp:sp modelId="{F07A0350-22B6-4D0C-A790-39AF3ACA5383}">
      <dsp:nvSpPr>
        <dsp:cNvPr id="0" name=""/>
        <dsp:cNvSpPr/>
      </dsp:nvSpPr>
      <dsp:spPr>
        <a:xfrm>
          <a:off x="1673791" y="2372570"/>
          <a:ext cx="1541040" cy="215248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b="1" kern="1200" dirty="0">
              <a:solidFill>
                <a:schemeClr val="bg1"/>
              </a:solidFill>
              <a:latin typeface="Calibri" charset="0"/>
              <a:ea typeface="Calibri" charset="0"/>
            </a:rPr>
            <a:t>اضطراب التفكك الطفولي</a:t>
          </a:r>
          <a:endParaRPr lang="en-US" sz="2500" kern="1200" dirty="0">
            <a:solidFill>
              <a:schemeClr val="bg1"/>
            </a:solidFill>
            <a:latin typeface="Calibri" charset="0"/>
            <a:ea typeface="Calibri" charset="0"/>
          </a:endParaRPr>
        </a:p>
      </dsp:txBody>
      <dsp:txXfrm>
        <a:off x="1718927" y="2417706"/>
        <a:ext cx="1450768" cy="2062212"/>
      </dsp:txXfrm>
    </dsp:sp>
    <dsp:sp modelId="{05DFA543-4CCF-408E-83C2-EC5CCD4E1810}">
      <dsp:nvSpPr>
        <dsp:cNvPr id="0" name=""/>
        <dsp:cNvSpPr/>
      </dsp:nvSpPr>
      <dsp:spPr>
        <a:xfrm>
          <a:off x="3344279" y="2372570"/>
          <a:ext cx="1541040" cy="215248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b="1" kern="1200" dirty="0">
              <a:latin typeface="Cambria" charset="0"/>
              <a:ea typeface="Cambria" charset="0"/>
              <a:cs typeface="+mj-cs"/>
            </a:rPr>
            <a:t>متلازمة ريت</a:t>
          </a:r>
          <a:endParaRPr lang="ar-SA" sz="2500" kern="1200" dirty="0"/>
        </a:p>
      </dsp:txBody>
      <dsp:txXfrm>
        <a:off x="3389415" y="2417706"/>
        <a:ext cx="1450768" cy="2062212"/>
      </dsp:txXfrm>
    </dsp:sp>
    <dsp:sp modelId="{0E250875-8A2C-4DD1-B2E2-8CF861FC8A48}">
      <dsp:nvSpPr>
        <dsp:cNvPr id="0" name=""/>
        <dsp:cNvSpPr/>
      </dsp:nvSpPr>
      <dsp:spPr>
        <a:xfrm>
          <a:off x="5014767" y="2372570"/>
          <a:ext cx="1541040" cy="215248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b="1" kern="1200" dirty="0">
              <a:latin typeface="Cambria" charset="0"/>
              <a:ea typeface="Cambria" charset="0"/>
              <a:cs typeface="+mj-cs"/>
            </a:rPr>
            <a:t>متلازمة اسبرجر</a:t>
          </a:r>
          <a:endParaRPr lang="ar-SA" sz="2500" kern="1200" dirty="0"/>
        </a:p>
      </dsp:txBody>
      <dsp:txXfrm>
        <a:off x="5059903" y="2417706"/>
        <a:ext cx="1450768" cy="2062212"/>
      </dsp:txXfrm>
    </dsp:sp>
    <dsp:sp modelId="{111A130B-A7F2-4ADF-BBF1-D64F6AB1A7A2}">
      <dsp:nvSpPr>
        <dsp:cNvPr id="0" name=""/>
        <dsp:cNvSpPr/>
      </dsp:nvSpPr>
      <dsp:spPr>
        <a:xfrm>
          <a:off x="6685256" y="2372570"/>
          <a:ext cx="1541040" cy="215248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b="1" kern="1200" dirty="0">
              <a:latin typeface="Cambria" charset="0"/>
              <a:ea typeface="Cambria" charset="0"/>
              <a:cs typeface="+mj-cs"/>
            </a:rPr>
            <a:t>اضطراب التوحد (اضطراب كانر)</a:t>
          </a:r>
          <a:endParaRPr lang="ar-SA" sz="2500" kern="1200" dirty="0"/>
        </a:p>
      </dsp:txBody>
      <dsp:txXfrm>
        <a:off x="6730392" y="2417706"/>
        <a:ext cx="1450768" cy="2062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EE431-5898-4760-A843-007BCB005089}">
      <dsp:nvSpPr>
        <dsp:cNvPr id="0" name=""/>
        <dsp:cNvSpPr/>
      </dsp:nvSpPr>
      <dsp:spPr>
        <a:xfrm rot="5400000">
          <a:off x="3876639" y="-413265"/>
          <a:ext cx="3620770" cy="5352494"/>
        </a:xfrm>
        <a:prstGeom prst="round2Same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8590" tIns="74295" rIns="148590" bIns="74295" numCol="1" spcCol="1270" anchor="ctr" anchorCtr="0">
          <a:noAutofit/>
        </a:bodyPr>
        <a:lstStyle/>
        <a:p>
          <a:pPr marL="285750" lvl="1" indent="-285750" algn="r" defTabSz="1733550" rtl="1">
            <a:lnSpc>
              <a:spcPct val="90000"/>
            </a:lnSpc>
            <a:spcBef>
              <a:spcPct val="0"/>
            </a:spcBef>
            <a:spcAft>
              <a:spcPct val="15000"/>
            </a:spcAft>
            <a:buChar char="•"/>
          </a:pPr>
          <a:r>
            <a:rPr lang="ar-SA" sz="3900" kern="1200" dirty="0">
              <a:latin typeface="Cambria" charset="0"/>
              <a:ea typeface="Cambria" charset="0"/>
              <a:cs typeface="+mj-cs"/>
            </a:rPr>
            <a:t>هو اضطراب تطوري يؤثر على جوانب التواصل اللفظي وغير اللفظي والتفاعل الاجتماعي ويظهر لدى الطفل قبل أن يصل إلى سن الثالثة من العمر</a:t>
          </a:r>
          <a:endParaRPr lang="ar-SA" sz="3900" kern="1200" dirty="0"/>
        </a:p>
      </dsp:txBody>
      <dsp:txXfrm rot="-5400000">
        <a:off x="3010778" y="629347"/>
        <a:ext cx="5175743" cy="3267268"/>
      </dsp:txXfrm>
    </dsp:sp>
    <dsp:sp modelId="{0E697986-AD8F-4A65-83F5-EC27A40C9DE0}">
      <dsp:nvSpPr>
        <dsp:cNvPr id="0" name=""/>
        <dsp:cNvSpPr/>
      </dsp:nvSpPr>
      <dsp:spPr>
        <a:xfrm>
          <a:off x="0" y="752939"/>
          <a:ext cx="3010777" cy="3020084"/>
        </a:xfrm>
        <a:prstGeom prst="roundRect">
          <a:avLst/>
        </a:prstGeom>
        <a:solidFill>
          <a:schemeClr val="accent6">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82880" tIns="91440" rIns="182880" bIns="91440" numCol="1" spcCol="1270" anchor="ctr" anchorCtr="0">
          <a:noAutofit/>
        </a:bodyPr>
        <a:lstStyle/>
        <a:p>
          <a:pPr marL="0" lvl="0" indent="0" algn="ctr" defTabSz="2133600" rtl="1">
            <a:lnSpc>
              <a:spcPct val="90000"/>
            </a:lnSpc>
            <a:spcBef>
              <a:spcPct val="0"/>
            </a:spcBef>
            <a:spcAft>
              <a:spcPct val="35000"/>
            </a:spcAft>
            <a:buNone/>
          </a:pPr>
          <a:r>
            <a:rPr lang="ar-SA" sz="4800" b="1" kern="1200" dirty="0">
              <a:latin typeface="Cambria" charset="0"/>
              <a:ea typeface="Cambria" charset="0"/>
              <a:cs typeface="+mj-cs"/>
            </a:rPr>
            <a:t>اضطراب التوحد</a:t>
          </a:r>
          <a:endParaRPr lang="ar-SA" sz="4800" kern="1200" dirty="0"/>
        </a:p>
      </dsp:txBody>
      <dsp:txXfrm>
        <a:off x="146974" y="899913"/>
        <a:ext cx="2716829" cy="27261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982B9-5964-492D-B186-77F71BCFFA09}">
      <dsp:nvSpPr>
        <dsp:cNvPr id="0" name=""/>
        <dsp:cNvSpPr/>
      </dsp:nvSpPr>
      <dsp:spPr>
        <a:xfrm>
          <a:off x="17635" y="2122256"/>
          <a:ext cx="4477440" cy="3889881"/>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99136" rIns="199136" bIns="199136" numCol="1" spcCol="1270" anchor="ctr" anchorCtr="0">
          <a:noAutofit/>
        </a:bodyPr>
        <a:lstStyle/>
        <a:p>
          <a:pPr marL="0" lvl="0" indent="0" algn="ctr" defTabSz="1244600" rtl="1">
            <a:lnSpc>
              <a:spcPct val="90000"/>
            </a:lnSpc>
            <a:spcBef>
              <a:spcPct val="0"/>
            </a:spcBef>
            <a:spcAft>
              <a:spcPct val="35000"/>
            </a:spcAft>
            <a:buNone/>
          </a:pPr>
          <a:r>
            <a:rPr lang="ar-SA" sz="2800" b="0" kern="1200" dirty="0">
              <a:latin typeface="Cambria" charset="0"/>
              <a:ea typeface="Cambria" charset="0"/>
            </a:rPr>
            <a:t>هو اضطراب يصيب الإناث بدرجة كبيرة مقارنة بالذكور حيث ينمو الطفل بصورة طبيعية لمدة تتراوح بين الشهر الخامس أو السادس إلى أربع سنوات يتبعها توقف في النمو أو التدهور في الحالة وإعاقة عقلية ومعرفية وهو اضطراب نادر الحدوث.</a:t>
          </a:r>
          <a:endParaRPr lang="ar-SA" sz="2800" b="0" kern="1200" dirty="0"/>
        </a:p>
      </dsp:txBody>
      <dsp:txXfrm>
        <a:off x="734026" y="2122256"/>
        <a:ext cx="3761050" cy="3889881"/>
      </dsp:txXfrm>
    </dsp:sp>
    <dsp:sp modelId="{1D49D3F7-4703-4074-BC90-BC657C3CFBCF}">
      <dsp:nvSpPr>
        <dsp:cNvPr id="0" name=""/>
        <dsp:cNvSpPr/>
      </dsp:nvSpPr>
      <dsp:spPr>
        <a:xfrm>
          <a:off x="0" y="792087"/>
          <a:ext cx="1653126" cy="1609565"/>
        </a:xfrm>
        <a:prstGeom prst="ellipse">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rtl="1">
            <a:lnSpc>
              <a:spcPct val="90000"/>
            </a:lnSpc>
            <a:spcBef>
              <a:spcPct val="0"/>
            </a:spcBef>
            <a:spcAft>
              <a:spcPct val="35000"/>
            </a:spcAft>
            <a:buNone/>
          </a:pPr>
          <a:r>
            <a:rPr lang="ar-SA" sz="3600" b="1" kern="1200" dirty="0">
              <a:latin typeface="Cambria" charset="0"/>
              <a:ea typeface="Cambria" charset="0"/>
            </a:rPr>
            <a:t>متلازمة ريت</a:t>
          </a:r>
          <a:endParaRPr lang="ar-SA" sz="3600" kern="1200" dirty="0"/>
        </a:p>
      </dsp:txBody>
      <dsp:txXfrm>
        <a:off x="242095" y="1027802"/>
        <a:ext cx="1168936" cy="1138135"/>
      </dsp:txXfrm>
    </dsp:sp>
    <dsp:sp modelId="{3C084BAB-E9E9-49D1-9B24-E424F20E04A2}">
      <dsp:nvSpPr>
        <dsp:cNvPr id="0" name=""/>
        <dsp:cNvSpPr/>
      </dsp:nvSpPr>
      <dsp:spPr>
        <a:xfrm>
          <a:off x="4991186" y="1515005"/>
          <a:ext cx="3586279" cy="3820550"/>
        </a:xfrm>
        <a:prstGeom prst="rect">
          <a:avLst/>
        </a:prstGeom>
        <a:solidFill>
          <a:schemeClr val="accent5">
            <a:tint val="40000"/>
            <a:alpha val="90000"/>
            <a:hueOff val="-10740482"/>
            <a:satOff val="48253"/>
            <a:lumOff val="3317"/>
            <a:alphaOff val="0"/>
          </a:schemeClr>
        </a:solidFill>
        <a:ln w="25400" cap="flat" cmpd="sng" algn="ctr">
          <a:solidFill>
            <a:schemeClr val="accent5">
              <a:tint val="40000"/>
              <a:alpha val="90000"/>
              <a:hueOff val="-10740482"/>
              <a:satOff val="48253"/>
              <a:lumOff val="33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99136" rIns="199136" bIns="199136" numCol="1" spcCol="1270" anchor="ctr" anchorCtr="0">
          <a:noAutofit/>
        </a:bodyPr>
        <a:lstStyle/>
        <a:p>
          <a:pPr marL="0" lvl="0" indent="0" algn="ctr" defTabSz="1244600" rtl="1">
            <a:lnSpc>
              <a:spcPct val="90000"/>
            </a:lnSpc>
            <a:spcBef>
              <a:spcPct val="0"/>
            </a:spcBef>
            <a:spcAft>
              <a:spcPct val="35000"/>
            </a:spcAft>
            <a:buNone/>
          </a:pPr>
          <a:r>
            <a:rPr lang="ar-SA" sz="2800" kern="1200" dirty="0">
              <a:latin typeface="Cambria" charset="0"/>
              <a:ea typeface="Cambria" charset="0"/>
            </a:rPr>
            <a:t>هو اضطراب يشبه إلى حد كبير اضطراب التوحد ولكن بأقل شدة، إذ يشترك مع اضطراب التوحد في أن المصابين به لديهم عجز في التواصل الاجتماعي.</a:t>
          </a:r>
          <a:endParaRPr lang="ar-SA" sz="2800" kern="1200" dirty="0"/>
        </a:p>
      </dsp:txBody>
      <dsp:txXfrm>
        <a:off x="5564990" y="1515005"/>
        <a:ext cx="3012474" cy="3820550"/>
      </dsp:txXfrm>
    </dsp:sp>
    <dsp:sp modelId="{6E761B8D-F36F-448F-922B-20E8BF2B0A08}">
      <dsp:nvSpPr>
        <dsp:cNvPr id="0" name=""/>
        <dsp:cNvSpPr/>
      </dsp:nvSpPr>
      <dsp:spPr>
        <a:xfrm>
          <a:off x="4248480" y="216025"/>
          <a:ext cx="1773716" cy="1683117"/>
        </a:xfrm>
        <a:prstGeom prst="ellipse">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rtl="1">
            <a:lnSpc>
              <a:spcPct val="90000"/>
            </a:lnSpc>
            <a:spcBef>
              <a:spcPct val="0"/>
            </a:spcBef>
            <a:spcAft>
              <a:spcPct val="35000"/>
            </a:spcAft>
            <a:buNone/>
          </a:pPr>
          <a:r>
            <a:rPr lang="ar-SA" sz="3600" b="1" kern="1200" dirty="0">
              <a:latin typeface="Cambria" charset="0"/>
              <a:ea typeface="Cambria" charset="0"/>
            </a:rPr>
            <a:t>متلازمة اسبرجر</a:t>
          </a:r>
          <a:endParaRPr lang="ar-SA" sz="3600" kern="1200" dirty="0"/>
        </a:p>
      </dsp:txBody>
      <dsp:txXfrm>
        <a:off x="4508235" y="462512"/>
        <a:ext cx="1254206" cy="11901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53037-7595-4B37-AB9F-F563D67BEC90}">
      <dsp:nvSpPr>
        <dsp:cNvPr id="0" name=""/>
        <dsp:cNvSpPr/>
      </dsp:nvSpPr>
      <dsp:spPr>
        <a:xfrm>
          <a:off x="0" y="641631"/>
          <a:ext cx="8229600" cy="3685500"/>
        </a:xfrm>
        <a:prstGeom prst="rect">
          <a:avLst/>
        </a:prstGeom>
        <a:solidFill>
          <a:schemeClr val="lt1">
            <a:alpha val="90000"/>
            <a:hueOff val="0"/>
            <a:satOff val="0"/>
            <a:lumOff val="0"/>
            <a:alphaOff val="0"/>
          </a:schemeClr>
        </a:solidFill>
        <a:ln w="254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624840" rIns="638708" bIns="213360" numCol="1" spcCol="1270" anchor="t" anchorCtr="0">
          <a:noAutofit/>
        </a:bodyPr>
        <a:lstStyle/>
        <a:p>
          <a:pPr marL="285750" lvl="1" indent="-285750" algn="r" defTabSz="1333500" rtl="1">
            <a:lnSpc>
              <a:spcPct val="90000"/>
            </a:lnSpc>
            <a:spcBef>
              <a:spcPct val="0"/>
            </a:spcBef>
            <a:spcAft>
              <a:spcPct val="15000"/>
            </a:spcAft>
            <a:buChar char="•"/>
          </a:pPr>
          <a:r>
            <a:rPr lang="ar-SA" sz="3000" kern="1200" dirty="0">
              <a:latin typeface="Calibri" charset="0"/>
              <a:ea typeface="Calibri" charset="0"/>
            </a:rPr>
            <a:t>هو اضطراب يشبه اضطراب التوحد والاسبرجر من حيث إنه يصيب الذكور أكثر من الإناث، ويتميز بتدهور ملحوظ عن النمو الطبيعي الذي قد يستمر من 3 إلى 5 سنوات يفقد المصاب بهذا الاضطراب المهارات التي تم اكتسابها في سنوات نموه الطبيعي مثل الكلام والمهارات الاجتماعية ومهارات العناية بلذات وذلك خلال فترة زمنية لاتتجاوز أسابيع أو أشهر قليلة.</a:t>
          </a:r>
          <a:endParaRPr lang="ar-SA" sz="3000" kern="1200" dirty="0"/>
        </a:p>
      </dsp:txBody>
      <dsp:txXfrm>
        <a:off x="0" y="641631"/>
        <a:ext cx="8229600" cy="3685500"/>
      </dsp:txXfrm>
    </dsp:sp>
    <dsp:sp modelId="{C8AE71B8-51DE-4B94-AADE-31AC55AD5354}">
      <dsp:nvSpPr>
        <dsp:cNvPr id="0" name=""/>
        <dsp:cNvSpPr/>
      </dsp:nvSpPr>
      <dsp:spPr>
        <a:xfrm>
          <a:off x="411480" y="198831"/>
          <a:ext cx="5760720" cy="885600"/>
        </a:xfrm>
        <a:prstGeom prst="roundRect">
          <a:avLst/>
        </a:prstGeom>
        <a:solidFill>
          <a:schemeClr val="accent1">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333500" rtl="1">
            <a:lnSpc>
              <a:spcPct val="90000"/>
            </a:lnSpc>
            <a:spcBef>
              <a:spcPct val="0"/>
            </a:spcBef>
            <a:spcAft>
              <a:spcPct val="35000"/>
            </a:spcAft>
            <a:buNone/>
          </a:pPr>
          <a:r>
            <a:rPr lang="ar-SA" sz="3000" b="1" kern="1200" dirty="0">
              <a:latin typeface="Calibri" charset="0"/>
              <a:ea typeface="Calibri" charset="0"/>
            </a:rPr>
            <a:t>اضطراب التفكك الطفولي</a:t>
          </a:r>
          <a:endParaRPr lang="ar-SA" sz="3000" kern="1200" dirty="0"/>
        </a:p>
      </dsp:txBody>
      <dsp:txXfrm>
        <a:off x="454711" y="242062"/>
        <a:ext cx="5674258" cy="7991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667CC0-9A62-4CB5-89DE-8FAC491609D2}">
      <dsp:nvSpPr>
        <dsp:cNvPr id="0" name=""/>
        <dsp:cNvSpPr/>
      </dsp:nvSpPr>
      <dsp:spPr>
        <a:xfrm>
          <a:off x="0" y="94881"/>
          <a:ext cx="8229600" cy="1152000"/>
        </a:xfrm>
        <a:prstGeom prst="rect">
          <a:avLst/>
        </a:prstGeom>
        <a:gradFill rotWithShape="0">
          <a:gsLst>
            <a:gs pos="0">
              <a:schemeClr val="accent2">
                <a:alpha val="90000"/>
                <a:hueOff val="0"/>
                <a:satOff val="0"/>
                <a:lumOff val="0"/>
                <a:alpha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lin ang="16200000" scaled="0"/>
        </a:gradFill>
        <a:ln w="9525" cap="flat" cmpd="sng" algn="ctr">
          <a:solidFill>
            <a:schemeClr val="accent2">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284480" tIns="162560" rIns="284480" bIns="162560" numCol="1" spcCol="1270" anchor="ctr" anchorCtr="0">
          <a:noAutofit/>
        </a:bodyPr>
        <a:lstStyle/>
        <a:p>
          <a:pPr marL="0" lvl="0" indent="0" algn="ctr" defTabSz="1778000" rtl="1">
            <a:lnSpc>
              <a:spcPct val="90000"/>
            </a:lnSpc>
            <a:spcBef>
              <a:spcPct val="0"/>
            </a:spcBef>
            <a:spcAft>
              <a:spcPct val="35000"/>
            </a:spcAft>
            <a:buNone/>
          </a:pPr>
          <a:r>
            <a:rPr lang="ar-SA" sz="4000" b="1" kern="1200" dirty="0">
              <a:latin typeface="Calibri" charset="0"/>
              <a:ea typeface="Calibri" charset="0"/>
            </a:rPr>
            <a:t>الاضطرابات النمائية الشاملة غير المحددة</a:t>
          </a:r>
          <a:endParaRPr lang="ar-SA" sz="4000" kern="1200" dirty="0"/>
        </a:p>
      </dsp:txBody>
      <dsp:txXfrm>
        <a:off x="0" y="94881"/>
        <a:ext cx="8229600" cy="1152000"/>
      </dsp:txXfrm>
    </dsp:sp>
    <dsp:sp modelId="{810A8A98-8BDA-43A4-9C2D-0A267F9261B9}">
      <dsp:nvSpPr>
        <dsp:cNvPr id="0" name=""/>
        <dsp:cNvSpPr/>
      </dsp:nvSpPr>
      <dsp:spPr>
        <a:xfrm>
          <a:off x="0" y="1246881"/>
          <a:ext cx="8229600" cy="3184199"/>
        </a:xfrm>
        <a:prstGeom prst="rect">
          <a:avLst/>
        </a:prstGeom>
        <a:solidFill>
          <a:schemeClr val="accent2">
            <a:alpha val="90000"/>
            <a:tint val="40000"/>
            <a:hueOff val="0"/>
            <a:satOff val="0"/>
            <a:lumOff val="0"/>
            <a:alphaOff val="0"/>
          </a:schemeClr>
        </a:solidFill>
        <a:ln w="9525"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13360" tIns="213360" rIns="284480" bIns="320040" numCol="1" spcCol="1270" anchor="t" anchorCtr="0">
          <a:noAutofit/>
        </a:bodyPr>
        <a:lstStyle/>
        <a:p>
          <a:pPr marL="285750" lvl="1" indent="-285750" algn="r" defTabSz="1778000" rtl="1">
            <a:lnSpc>
              <a:spcPct val="90000"/>
            </a:lnSpc>
            <a:spcBef>
              <a:spcPct val="0"/>
            </a:spcBef>
            <a:spcAft>
              <a:spcPct val="15000"/>
            </a:spcAft>
            <a:buChar char="•"/>
          </a:pPr>
          <a:r>
            <a:rPr lang="ar-SA" sz="4000" kern="1200" dirty="0">
              <a:latin typeface="Calibri" charset="0"/>
              <a:ea typeface="Calibri" charset="0"/>
            </a:rPr>
            <a:t>هو الاضطراب الذي يشبه اضطراب التوحد ولكن بدرجة أقل مع عدم توفر المحكات التشخيصية الإنسانية لاضطراب التوحد، أي وجود بعض ملامح التوحد لدى الفرد المصاب وليس جميع المظاهر السلوكية الأساسية.</a:t>
          </a:r>
          <a:endParaRPr lang="ar-SA" sz="4000" kern="1200" dirty="0"/>
        </a:p>
      </dsp:txBody>
      <dsp:txXfrm>
        <a:off x="0" y="1246881"/>
        <a:ext cx="8229600" cy="31841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7A2151-FE57-42DA-9AAA-F51EB12281C8}">
      <dsp:nvSpPr>
        <dsp:cNvPr id="0" name=""/>
        <dsp:cNvSpPr/>
      </dsp:nvSpPr>
      <dsp:spPr>
        <a:xfrm>
          <a:off x="4114799" y="2844864"/>
          <a:ext cx="3222736" cy="372878"/>
        </a:xfrm>
        <a:custGeom>
          <a:avLst/>
          <a:gdLst/>
          <a:ahLst/>
          <a:cxnLst/>
          <a:rect l="0" t="0" r="0" b="0"/>
          <a:pathLst>
            <a:path>
              <a:moveTo>
                <a:pt x="0" y="0"/>
              </a:moveTo>
              <a:lnTo>
                <a:pt x="0" y="186439"/>
              </a:lnTo>
              <a:lnTo>
                <a:pt x="3222736" y="186439"/>
              </a:lnTo>
              <a:lnTo>
                <a:pt x="3222736" y="37287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FC4D91-2D1A-4DE8-AEEC-565658F02FE2}">
      <dsp:nvSpPr>
        <dsp:cNvPr id="0" name=""/>
        <dsp:cNvSpPr/>
      </dsp:nvSpPr>
      <dsp:spPr>
        <a:xfrm>
          <a:off x="4114799" y="2844864"/>
          <a:ext cx="1074245" cy="372878"/>
        </a:xfrm>
        <a:custGeom>
          <a:avLst/>
          <a:gdLst/>
          <a:ahLst/>
          <a:cxnLst/>
          <a:rect l="0" t="0" r="0" b="0"/>
          <a:pathLst>
            <a:path>
              <a:moveTo>
                <a:pt x="0" y="0"/>
              </a:moveTo>
              <a:lnTo>
                <a:pt x="0" y="186439"/>
              </a:lnTo>
              <a:lnTo>
                <a:pt x="1074245" y="186439"/>
              </a:lnTo>
              <a:lnTo>
                <a:pt x="1074245" y="37287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E55378-C4E9-4CE2-9F7C-AB1F61CC1205}">
      <dsp:nvSpPr>
        <dsp:cNvPr id="0" name=""/>
        <dsp:cNvSpPr/>
      </dsp:nvSpPr>
      <dsp:spPr>
        <a:xfrm>
          <a:off x="3040554" y="2844864"/>
          <a:ext cx="1074245" cy="372878"/>
        </a:xfrm>
        <a:custGeom>
          <a:avLst/>
          <a:gdLst/>
          <a:ahLst/>
          <a:cxnLst/>
          <a:rect l="0" t="0" r="0" b="0"/>
          <a:pathLst>
            <a:path>
              <a:moveTo>
                <a:pt x="1074245" y="0"/>
              </a:moveTo>
              <a:lnTo>
                <a:pt x="1074245" y="186439"/>
              </a:lnTo>
              <a:lnTo>
                <a:pt x="0" y="186439"/>
              </a:lnTo>
              <a:lnTo>
                <a:pt x="0" y="37287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28C913-E094-405A-9640-223A4D591C61}">
      <dsp:nvSpPr>
        <dsp:cNvPr id="0" name=""/>
        <dsp:cNvSpPr/>
      </dsp:nvSpPr>
      <dsp:spPr>
        <a:xfrm>
          <a:off x="892063" y="2844864"/>
          <a:ext cx="3222736" cy="372878"/>
        </a:xfrm>
        <a:custGeom>
          <a:avLst/>
          <a:gdLst/>
          <a:ahLst/>
          <a:cxnLst/>
          <a:rect l="0" t="0" r="0" b="0"/>
          <a:pathLst>
            <a:path>
              <a:moveTo>
                <a:pt x="3222736" y="0"/>
              </a:moveTo>
              <a:lnTo>
                <a:pt x="3222736" y="186439"/>
              </a:lnTo>
              <a:lnTo>
                <a:pt x="0" y="186439"/>
              </a:lnTo>
              <a:lnTo>
                <a:pt x="0" y="372878"/>
              </a:lnTo>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602D13C-7DF3-4ADB-AB4D-9D16495F8AFA}">
      <dsp:nvSpPr>
        <dsp:cNvPr id="0" name=""/>
        <dsp:cNvSpPr/>
      </dsp:nvSpPr>
      <dsp:spPr>
        <a:xfrm>
          <a:off x="2818656" y="1800201"/>
          <a:ext cx="2592287" cy="104466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1600200" rtl="1">
            <a:lnSpc>
              <a:spcPct val="90000"/>
            </a:lnSpc>
            <a:spcBef>
              <a:spcPct val="0"/>
            </a:spcBef>
            <a:spcAft>
              <a:spcPct val="35000"/>
            </a:spcAft>
            <a:buNone/>
          </a:pPr>
          <a:r>
            <a:rPr lang="ar-SA" sz="3600" b="1" kern="1200" dirty="0"/>
            <a:t>الخصائص الاجتماعية</a:t>
          </a:r>
          <a:endParaRPr lang="ar-SA" sz="3600" kern="1200" dirty="0"/>
        </a:p>
      </dsp:txBody>
      <dsp:txXfrm>
        <a:off x="2818656" y="1800201"/>
        <a:ext cx="2592287" cy="1044663"/>
      </dsp:txXfrm>
    </dsp:sp>
    <dsp:sp modelId="{4C16E7AD-4AC8-4CEA-846D-2DF647379772}">
      <dsp:nvSpPr>
        <dsp:cNvPr id="0" name=""/>
        <dsp:cNvSpPr/>
      </dsp:nvSpPr>
      <dsp:spPr>
        <a:xfrm>
          <a:off x="4256" y="3217743"/>
          <a:ext cx="1775612" cy="1102735"/>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kern="1200" dirty="0"/>
            <a:t>عدم القدرة على تكوين صداقات والاحتفاظ بها</a:t>
          </a:r>
        </a:p>
      </dsp:txBody>
      <dsp:txXfrm>
        <a:off x="4256" y="3217743"/>
        <a:ext cx="1775612" cy="1102735"/>
      </dsp:txXfrm>
    </dsp:sp>
    <dsp:sp modelId="{9E8E4BF5-DBCC-495D-8FA7-96296F1FBB23}">
      <dsp:nvSpPr>
        <dsp:cNvPr id="0" name=""/>
        <dsp:cNvSpPr/>
      </dsp:nvSpPr>
      <dsp:spPr>
        <a:xfrm>
          <a:off x="2152748" y="3217743"/>
          <a:ext cx="1775612" cy="1029633"/>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rtl="1">
            <a:lnSpc>
              <a:spcPct val="90000"/>
            </a:lnSpc>
            <a:spcBef>
              <a:spcPct val="0"/>
            </a:spcBef>
            <a:spcAft>
              <a:spcPct val="35000"/>
            </a:spcAft>
            <a:buNone/>
          </a:pPr>
          <a:r>
            <a:rPr lang="ar-SA" sz="2400" kern="1200" dirty="0"/>
            <a:t>صعوبة في فهم مشاعر الآخرين</a:t>
          </a:r>
        </a:p>
      </dsp:txBody>
      <dsp:txXfrm>
        <a:off x="2152748" y="3217743"/>
        <a:ext cx="1775612" cy="1029633"/>
      </dsp:txXfrm>
    </dsp:sp>
    <dsp:sp modelId="{5D1E0394-6614-41A4-A572-9FF1BBE0D327}">
      <dsp:nvSpPr>
        <dsp:cNvPr id="0" name=""/>
        <dsp:cNvSpPr/>
      </dsp:nvSpPr>
      <dsp:spPr>
        <a:xfrm>
          <a:off x="4301239" y="3217743"/>
          <a:ext cx="1775612" cy="1029633"/>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kern="1200" dirty="0"/>
            <a:t>مشكلات في اللعب</a:t>
          </a:r>
        </a:p>
      </dsp:txBody>
      <dsp:txXfrm>
        <a:off x="4301239" y="3217743"/>
        <a:ext cx="1775612" cy="1029633"/>
      </dsp:txXfrm>
    </dsp:sp>
    <dsp:sp modelId="{148FAC6E-FA87-40C4-8093-098B83B03265}">
      <dsp:nvSpPr>
        <dsp:cNvPr id="0" name=""/>
        <dsp:cNvSpPr/>
      </dsp:nvSpPr>
      <dsp:spPr>
        <a:xfrm>
          <a:off x="6449730" y="3217743"/>
          <a:ext cx="1775612" cy="1029633"/>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rtl="1">
            <a:lnSpc>
              <a:spcPct val="90000"/>
            </a:lnSpc>
            <a:spcBef>
              <a:spcPct val="0"/>
            </a:spcBef>
            <a:spcAft>
              <a:spcPct val="35000"/>
            </a:spcAft>
            <a:buNone/>
          </a:pPr>
          <a:r>
            <a:rPr lang="ar-SA" sz="2800" kern="1200" dirty="0"/>
            <a:t>عدم التواصل البصري</a:t>
          </a:r>
        </a:p>
      </dsp:txBody>
      <dsp:txXfrm>
        <a:off x="6449730" y="3217743"/>
        <a:ext cx="1775612" cy="10296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6FDF24-3D71-4407-B56D-6E6E9A0C4CF9}">
      <dsp:nvSpPr>
        <dsp:cNvPr id="0" name=""/>
        <dsp:cNvSpPr/>
      </dsp:nvSpPr>
      <dsp:spPr>
        <a:xfrm>
          <a:off x="460905" y="1047"/>
          <a:ext cx="3479899" cy="2087939"/>
        </a:xfrm>
        <a:prstGeom prst="rect">
          <a:avLst/>
        </a:prstGeom>
        <a:solidFill>
          <a:schemeClr val="accent4">
            <a:shade val="5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3400" kern="1200" dirty="0"/>
            <a:t>تطور اللغة بشكل طبيعي مع حدوث مشكلات تتعلق بعدم الاستخدام المناسب للغة</a:t>
          </a:r>
        </a:p>
      </dsp:txBody>
      <dsp:txXfrm>
        <a:off x="460905" y="1047"/>
        <a:ext cx="3479899" cy="2087939"/>
      </dsp:txXfrm>
    </dsp:sp>
    <dsp:sp modelId="{4D937DB0-231E-4C60-8F0B-3BB0448DFDE8}">
      <dsp:nvSpPr>
        <dsp:cNvPr id="0" name=""/>
        <dsp:cNvSpPr/>
      </dsp:nvSpPr>
      <dsp:spPr>
        <a:xfrm>
          <a:off x="4288794" y="1047"/>
          <a:ext cx="3479899" cy="2087939"/>
        </a:xfrm>
        <a:prstGeom prst="rect">
          <a:avLst/>
        </a:prstGeom>
        <a:solidFill>
          <a:schemeClr val="accent4">
            <a:shade val="50000"/>
            <a:hueOff val="-139623"/>
            <a:satOff val="-4225"/>
            <a:lumOff val="2774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3400" kern="1200" dirty="0"/>
            <a:t>تطور اللغة بشكل غير طبيعي واقتصارها على بعض الكلمات النمطية</a:t>
          </a:r>
        </a:p>
      </dsp:txBody>
      <dsp:txXfrm>
        <a:off x="4288794" y="1047"/>
        <a:ext cx="3479899" cy="2087939"/>
      </dsp:txXfrm>
    </dsp:sp>
    <dsp:sp modelId="{408EDFD0-BCBE-41FA-B2D2-F98ADC96660E}">
      <dsp:nvSpPr>
        <dsp:cNvPr id="0" name=""/>
        <dsp:cNvSpPr/>
      </dsp:nvSpPr>
      <dsp:spPr>
        <a:xfrm>
          <a:off x="2374850" y="2436976"/>
          <a:ext cx="3479899" cy="2087939"/>
        </a:xfrm>
        <a:prstGeom prst="rect">
          <a:avLst/>
        </a:prstGeom>
        <a:solidFill>
          <a:schemeClr val="accent4">
            <a:shade val="50000"/>
            <a:hueOff val="-139623"/>
            <a:satOff val="-4225"/>
            <a:lumOff val="2774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rtl="1">
            <a:lnSpc>
              <a:spcPct val="90000"/>
            </a:lnSpc>
            <a:spcBef>
              <a:spcPct val="0"/>
            </a:spcBef>
            <a:spcAft>
              <a:spcPct val="35000"/>
            </a:spcAft>
            <a:buNone/>
          </a:pPr>
          <a:r>
            <a:rPr lang="ar-SA" sz="3400" kern="1200" dirty="0"/>
            <a:t>عدم تطور الكلام بشكل كلي والاستعاضة عنه بالإشارة أحيانا</a:t>
          </a:r>
        </a:p>
      </dsp:txBody>
      <dsp:txXfrm>
        <a:off x="2374850" y="2436976"/>
        <a:ext cx="3479899" cy="20879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1E65EB-A436-4665-83EB-6E698CE28884}">
      <dsp:nvSpPr>
        <dsp:cNvPr id="0" name=""/>
        <dsp:cNvSpPr/>
      </dsp:nvSpPr>
      <dsp:spPr>
        <a:xfrm>
          <a:off x="2957" y="908"/>
          <a:ext cx="8223684" cy="21524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5740" tIns="205740" rIns="205740" bIns="205740" numCol="1" spcCol="1270" anchor="ctr" anchorCtr="0">
          <a:noAutofit/>
        </a:bodyPr>
        <a:lstStyle/>
        <a:p>
          <a:pPr marL="0" lvl="0" indent="0" algn="ctr" defTabSz="2400300" rtl="1">
            <a:lnSpc>
              <a:spcPct val="90000"/>
            </a:lnSpc>
            <a:spcBef>
              <a:spcPct val="0"/>
            </a:spcBef>
            <a:spcAft>
              <a:spcPct val="35000"/>
            </a:spcAft>
            <a:buNone/>
          </a:pPr>
          <a:r>
            <a:rPr lang="ar-SA" sz="5400" b="1" kern="1200" dirty="0"/>
            <a:t>الخصائص المعرفية </a:t>
          </a:r>
          <a:endParaRPr lang="ar-SA" sz="5400" kern="1200" dirty="0"/>
        </a:p>
      </dsp:txBody>
      <dsp:txXfrm>
        <a:off x="66001" y="63952"/>
        <a:ext cx="8097596" cy="2026396"/>
      </dsp:txXfrm>
    </dsp:sp>
    <dsp:sp modelId="{F15FE1F1-30D2-4162-BFAA-CCBEF91C54F9}">
      <dsp:nvSpPr>
        <dsp:cNvPr id="0" name=""/>
        <dsp:cNvSpPr/>
      </dsp:nvSpPr>
      <dsp:spPr>
        <a:xfrm>
          <a:off x="2957" y="2372570"/>
          <a:ext cx="2595860" cy="21524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kern="1200" dirty="0"/>
            <a:t>مزاج ومشاعر الأطفال التوحديين فيمكن وصفها بأنها سطحية غير متفاعلة مع الأشخاص أو الأحداث</a:t>
          </a:r>
        </a:p>
      </dsp:txBody>
      <dsp:txXfrm>
        <a:off x="66001" y="2435614"/>
        <a:ext cx="2469772" cy="2026396"/>
      </dsp:txXfrm>
    </dsp:sp>
    <dsp:sp modelId="{E612EB6B-D589-4654-A720-99B0010A7B5E}">
      <dsp:nvSpPr>
        <dsp:cNvPr id="0" name=""/>
        <dsp:cNvSpPr/>
      </dsp:nvSpPr>
      <dsp:spPr>
        <a:xfrm>
          <a:off x="2816869" y="2372570"/>
          <a:ext cx="2595860" cy="21524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kern="1200" dirty="0"/>
            <a:t>يظهر الأطفال التوحديين اضطرابات في الانتباه والنشاط الزائد والتشتت السريع</a:t>
          </a:r>
        </a:p>
      </dsp:txBody>
      <dsp:txXfrm>
        <a:off x="2879913" y="2435614"/>
        <a:ext cx="2469772" cy="2026396"/>
      </dsp:txXfrm>
    </dsp:sp>
    <dsp:sp modelId="{FD834414-772C-4C48-A00C-797505972383}">
      <dsp:nvSpPr>
        <dsp:cNvPr id="0" name=""/>
        <dsp:cNvSpPr/>
      </dsp:nvSpPr>
      <dsp:spPr>
        <a:xfrm>
          <a:off x="5630782" y="2372570"/>
          <a:ext cx="2595860" cy="2152484"/>
        </a:xfrm>
        <a:prstGeom prst="roundRect">
          <a:avLst>
            <a:gd name="adj" fmla="val 1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ar-SA" sz="2500" kern="1200" dirty="0"/>
            <a:t>يظهر أكثر من 70% من الأطفال التوحديين قدرات عقلية متدنية تصل أحيانًا إلى حدود الإعاقة العقلية</a:t>
          </a:r>
        </a:p>
      </dsp:txBody>
      <dsp:txXfrm>
        <a:off x="5693826" y="2435614"/>
        <a:ext cx="2469772" cy="20263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E0F42-FF26-47D5-9654-84161355D446}">
      <dsp:nvSpPr>
        <dsp:cNvPr id="0" name=""/>
        <dsp:cNvSpPr/>
      </dsp:nvSpPr>
      <dsp:spPr>
        <a:xfrm>
          <a:off x="0" y="628311"/>
          <a:ext cx="8229600" cy="3874500"/>
        </a:xfrm>
        <a:prstGeom prst="rect">
          <a:avLst/>
        </a:prstGeom>
        <a:solidFill>
          <a:schemeClr val="lt1">
            <a:alpha val="90000"/>
            <a:hueOff val="0"/>
            <a:satOff val="0"/>
            <a:lumOff val="0"/>
            <a:alphaOff val="0"/>
          </a:schemeClr>
        </a:solidFill>
        <a:ln w="25400" cap="flat" cmpd="sng" algn="ctr">
          <a:solidFill>
            <a:schemeClr val="accent5">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853948" rIns="638708" bIns="291592" numCol="1" spcCol="1270" anchor="t" anchorCtr="0">
          <a:noAutofit/>
        </a:bodyPr>
        <a:lstStyle/>
        <a:p>
          <a:pPr marL="285750" lvl="1" indent="-285750" algn="r" defTabSz="1822450" rtl="1">
            <a:lnSpc>
              <a:spcPct val="90000"/>
            </a:lnSpc>
            <a:spcBef>
              <a:spcPct val="0"/>
            </a:spcBef>
            <a:spcAft>
              <a:spcPct val="15000"/>
            </a:spcAft>
            <a:buChar char="•"/>
          </a:pPr>
          <a:r>
            <a:rPr lang="ar-SA" sz="4100" kern="1200" dirty="0"/>
            <a:t>يبدي الأطفال التوحديين تأخر في اكتساب الخبرات الحسية وأشكالًا غير متناسقة من الاستجابات الحسية تتراوح من مستوى النشاط المنخفض إلى المرتفع.</a:t>
          </a:r>
        </a:p>
      </dsp:txBody>
      <dsp:txXfrm>
        <a:off x="0" y="628311"/>
        <a:ext cx="8229600" cy="3874500"/>
      </dsp:txXfrm>
    </dsp:sp>
    <dsp:sp modelId="{B90086BA-F40A-4FBD-86F4-05782C86D3EB}">
      <dsp:nvSpPr>
        <dsp:cNvPr id="0" name=""/>
        <dsp:cNvSpPr/>
      </dsp:nvSpPr>
      <dsp:spPr>
        <a:xfrm>
          <a:off x="411480" y="23151"/>
          <a:ext cx="5760720" cy="1210320"/>
        </a:xfrm>
        <a:prstGeom prst="roundRect">
          <a:avLst/>
        </a:prstGeom>
        <a:solidFill>
          <a:schemeClr val="accent5">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1822450" rtl="1">
            <a:lnSpc>
              <a:spcPct val="90000"/>
            </a:lnSpc>
            <a:spcBef>
              <a:spcPct val="0"/>
            </a:spcBef>
            <a:spcAft>
              <a:spcPct val="35000"/>
            </a:spcAft>
            <a:buNone/>
          </a:pPr>
          <a:r>
            <a:rPr lang="ar-SA" sz="4100" b="1" kern="1200" dirty="0"/>
            <a:t>الخصائص الحسية </a:t>
          </a:r>
          <a:endParaRPr lang="ar-SA" sz="4100" kern="1200" dirty="0"/>
        </a:p>
      </dsp:txBody>
      <dsp:txXfrm>
        <a:off x="470563" y="82234"/>
        <a:ext cx="5642554" cy="109215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5">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A7F122-F3BE-4B42-B708-6A5386D49DC3}" type="datetimeFigureOut">
              <a:rPr lang="en-US" smtClean="0"/>
              <a:t>3/18/2020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78AD41-C8C9-4EF1-95F8-A7B80367D38B}" type="slidenum">
              <a:rPr lang="en-US" smtClean="0"/>
              <a:t>‹#›</a:t>
            </a:fld>
            <a:endParaRPr lang="en-US"/>
          </a:p>
        </p:txBody>
      </p:sp>
    </p:spTree>
    <p:extLst>
      <p:ext uri="{BB962C8B-B14F-4D97-AF65-F5344CB8AC3E}">
        <p14:creationId xmlns:p14="http://schemas.microsoft.com/office/powerpoint/2010/main" val="1354776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758AD7BF-74B8-48FC-A334-AAC6BC7D2A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C2370C1-E3E1-4D1D-93C1-53BB62476F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46084" name="Slide Number Placeholder 3">
            <a:extLst>
              <a:ext uri="{FF2B5EF4-FFF2-40B4-BE49-F238E27FC236}">
                <a16:creationId xmlns:a16="http://schemas.microsoft.com/office/drawing/2014/main" id="{21B3664E-9ED0-46D4-A6EA-53C0C65FD8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1" eaLnBrk="1" fontAlgn="auto" latinLnBrk="0" hangingPunct="1">
              <a:lnSpc>
                <a:spcPct val="100000"/>
              </a:lnSpc>
              <a:spcBef>
                <a:spcPts val="0"/>
              </a:spcBef>
              <a:spcAft>
                <a:spcPts val="0"/>
              </a:spcAft>
              <a:buClrTx/>
              <a:buSzTx/>
              <a:buFontTx/>
              <a:buNone/>
              <a:tabLst/>
              <a:defRPr/>
            </a:pPr>
            <a:fld id="{F646895B-114E-42D1-987C-B3278F536E8E}" type="slidenum">
              <a:rPr kumimoji="0" lang="ar-SA"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1" eaLnBrk="1" fontAlgn="auto" latinLnBrk="0" hangingPunct="1">
                <a:lnSpc>
                  <a:spcPct val="100000"/>
                </a:lnSpc>
                <a:spcBef>
                  <a:spcPts val="0"/>
                </a:spcBef>
                <a:spcAft>
                  <a:spcPts val="0"/>
                </a:spcAft>
                <a:buClrTx/>
                <a:buSzTx/>
                <a:buFontTx/>
                <a:buNone/>
                <a:tabLst/>
                <a:defRPr/>
              </a:pPr>
              <a:t>3</a:t>
            </a:fld>
            <a:endParaRPr kumimoji="0" lang="ar-EG"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4C44EC4A-CDEE-4F42-B54A-15B5B1A3F8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348E80EB-4792-4C66-990C-E00AFCC36F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47108" name="Slide Number Placeholder 3">
            <a:extLst>
              <a:ext uri="{FF2B5EF4-FFF2-40B4-BE49-F238E27FC236}">
                <a16:creationId xmlns:a16="http://schemas.microsoft.com/office/drawing/2014/main" id="{F724867F-6FE1-44D1-9A57-0B18F540A7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5A418A5-D71A-4A96-8BC4-B783F99659FB}" type="slidenum">
              <a:rPr lang="ar-SA" altLang="en-US"/>
              <a:pPr eaLnBrk="1" hangingPunct="1"/>
              <a:t>14</a:t>
            </a:fld>
            <a:endParaRPr lang="ar-EG"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A8A7B4F-E8A6-4989-B698-6BE6A44CBB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362CB2C8-38CC-465B-84EA-BBF4315288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EG" altLang="en-US"/>
          </a:p>
        </p:txBody>
      </p:sp>
      <p:sp>
        <p:nvSpPr>
          <p:cNvPr id="59396" name="Slide Number Placeholder 3">
            <a:extLst>
              <a:ext uri="{FF2B5EF4-FFF2-40B4-BE49-F238E27FC236}">
                <a16:creationId xmlns:a16="http://schemas.microsoft.com/office/drawing/2014/main" id="{FBA4849E-C185-4484-BB36-4ADFCDBA51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448217-2288-4C7C-9982-C7E8E8705D6D}" type="slidenum">
              <a:rPr lang="ar-SA" altLang="en-US"/>
              <a:pPr eaLnBrk="1" hangingPunct="1"/>
              <a:t>23</a:t>
            </a:fld>
            <a:endParaRPr lang="ar-EG"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2CB96D5-E5AA-44EC-99F4-DB47069504A5}" type="datetimeFigureOut">
              <a:rPr lang="ar-SA" smtClean="0"/>
              <a:pPr/>
              <a:t>24/07/1441</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2282A02A-35B5-4DD4-81E9-4D98A2E8168F}"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7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CB96D5-E5AA-44EC-99F4-DB47069504A5}" type="datetimeFigureOut">
              <a:rPr lang="ar-SA" smtClean="0"/>
              <a:pPr/>
              <a:t>24/07/1441</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282A02A-35B5-4DD4-81E9-4D98A2E8168F}"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3.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908720"/>
            <a:ext cx="7772400" cy="1470025"/>
          </a:xfrm>
        </p:spPr>
        <p:txBody>
          <a:bodyPr>
            <a:norm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ar-EG" sz="6000" b="1" dirty="0">
                <a:ln>
                  <a:prstDash val="solid"/>
                </a:ln>
                <a:effectLst>
                  <a:outerShdw blurRad="88000" dist="50800" dir="5040000" algn="tl">
                    <a:schemeClr val="accent4">
                      <a:tint val="80000"/>
                      <a:satMod val="250000"/>
                      <a:alpha val="45000"/>
                    </a:schemeClr>
                  </a:outerShdw>
                </a:effectLst>
              </a:rPr>
              <a:t>تابع محاضرة اضطراب </a:t>
            </a:r>
            <a:r>
              <a:rPr lang="ar-SA" sz="6000" b="1" dirty="0">
                <a:ln>
                  <a:prstDash val="solid"/>
                </a:ln>
                <a:effectLst>
                  <a:outerShdw blurRad="88000" dist="50800" dir="5040000" algn="tl">
                    <a:schemeClr val="accent4">
                      <a:tint val="80000"/>
                      <a:satMod val="250000"/>
                      <a:alpha val="45000"/>
                    </a:schemeClr>
                  </a:outerShdw>
                </a:effectLst>
              </a:rPr>
              <a:t>التوحد</a:t>
            </a:r>
          </a:p>
        </p:txBody>
      </p:sp>
      <p:sp>
        <p:nvSpPr>
          <p:cNvPr id="3" name="عنوان فرعي 2"/>
          <p:cNvSpPr>
            <a:spLocks noGrp="1"/>
          </p:cNvSpPr>
          <p:nvPr>
            <p:ph type="subTitle" idx="1"/>
          </p:nvPr>
        </p:nvSpPr>
        <p:spPr>
          <a:xfrm>
            <a:off x="1439652" y="2564904"/>
            <a:ext cx="6264696" cy="3672408"/>
          </a:xfrm>
          <a:noFill/>
          <a:ln>
            <a:noFill/>
          </a:ln>
        </p:spPr>
        <p:style>
          <a:lnRef idx="2">
            <a:schemeClr val="accent3"/>
          </a:lnRef>
          <a:fillRef idx="1">
            <a:schemeClr val="lt1"/>
          </a:fillRef>
          <a:effectRef idx="0">
            <a:schemeClr val="accent3"/>
          </a:effectRef>
          <a:fontRef idx="minor">
            <a:schemeClr val="dk1"/>
          </a:fontRef>
        </p:style>
        <p:txBody>
          <a:bodyPr>
            <a:noAutofit/>
          </a:bodyPr>
          <a:lstStyle/>
          <a:p>
            <a:r>
              <a:rPr lang="ar-EG" sz="2400" b="1" u="sng" dirty="0">
                <a:solidFill>
                  <a:schemeClr val="tx1"/>
                </a:solidFill>
                <a:latin typeface="Arial" pitchFamily="34" charset="0"/>
                <a:cs typeface="Akhbar MT" pitchFamily="2" charset="-78"/>
              </a:rPr>
              <a:t>تقدم إلى:</a:t>
            </a:r>
          </a:p>
          <a:p>
            <a:r>
              <a:rPr lang="ar-EG" sz="2400" b="1" dirty="0">
                <a:solidFill>
                  <a:schemeClr val="tx1"/>
                </a:solidFill>
                <a:latin typeface="Arial" pitchFamily="34" charset="0"/>
                <a:cs typeface="Akhbar MT" pitchFamily="2" charset="-78"/>
              </a:rPr>
              <a:t>طلاب الفرقة الثالثة عام (جيع الشعب)</a:t>
            </a:r>
          </a:p>
          <a:p>
            <a:r>
              <a:rPr lang="ar-EG" sz="2400" b="1" dirty="0">
                <a:solidFill>
                  <a:schemeClr val="tx1"/>
                </a:solidFill>
                <a:latin typeface="Arial" pitchFamily="34" charset="0"/>
                <a:cs typeface="Akhbar MT" pitchFamily="2" charset="-78"/>
              </a:rPr>
              <a:t>طلاب الفرقة الثالثة تعليم أساسي(شعبة رياضيات)</a:t>
            </a:r>
          </a:p>
          <a:p>
            <a:r>
              <a:rPr lang="ar-EG" sz="2400" b="1" dirty="0">
                <a:solidFill>
                  <a:schemeClr val="tx1"/>
                </a:solidFill>
                <a:latin typeface="Arial" pitchFamily="34" charset="0"/>
                <a:cs typeface="Akhbar MT" pitchFamily="2" charset="-78"/>
              </a:rPr>
              <a:t>مقرر سيكولوجية ذوي </a:t>
            </a:r>
            <a:r>
              <a:rPr lang="ar-EG" sz="2400" b="1">
                <a:solidFill>
                  <a:schemeClr val="tx1"/>
                </a:solidFill>
                <a:latin typeface="Arial" pitchFamily="34" charset="0"/>
                <a:cs typeface="Akhbar MT" pitchFamily="2" charset="-78"/>
              </a:rPr>
              <a:t>الاحتياجات الخاصة</a:t>
            </a:r>
            <a:endParaRPr lang="ar-EG" sz="2400" b="1" dirty="0">
              <a:solidFill>
                <a:schemeClr val="tx1"/>
              </a:solidFill>
              <a:latin typeface="Arial" pitchFamily="34" charset="0"/>
              <a:cs typeface="Akhbar MT" pitchFamily="2" charset="-78"/>
            </a:endParaRPr>
          </a:p>
          <a:p>
            <a:r>
              <a:rPr lang="ar-EG" sz="2800" b="1" u="sng" dirty="0">
                <a:solidFill>
                  <a:schemeClr val="tx1"/>
                </a:solidFill>
                <a:latin typeface="Arial" pitchFamily="34" charset="0"/>
                <a:cs typeface="Akhbar MT" pitchFamily="2" charset="-78"/>
              </a:rPr>
              <a:t>إعداد:</a:t>
            </a:r>
          </a:p>
          <a:p>
            <a:r>
              <a:rPr lang="ar-EG" sz="2400" b="1" dirty="0">
                <a:solidFill>
                  <a:schemeClr val="tx1"/>
                </a:solidFill>
                <a:latin typeface="Arial" pitchFamily="34" charset="0"/>
                <a:cs typeface="Akhbar MT" pitchFamily="2" charset="-78"/>
              </a:rPr>
              <a:t>د/ إيمان جمعة فهمي</a:t>
            </a:r>
          </a:p>
          <a:p>
            <a:r>
              <a:rPr lang="ar-EG" sz="2400" b="1" dirty="0">
                <a:solidFill>
                  <a:schemeClr val="tx1"/>
                </a:solidFill>
                <a:latin typeface="Arial" pitchFamily="34" charset="0"/>
                <a:cs typeface="Akhbar MT" pitchFamily="2" charset="-78"/>
              </a:rPr>
              <a:t>مدرس بقسم الصحة النفسية </a:t>
            </a:r>
          </a:p>
          <a:p>
            <a:r>
              <a:rPr lang="ar-EG" sz="2400" b="1" dirty="0">
                <a:solidFill>
                  <a:schemeClr val="tx1"/>
                </a:solidFill>
                <a:latin typeface="Arial" pitchFamily="34" charset="0"/>
                <a:cs typeface="Akhbar MT" pitchFamily="2" charset="-78"/>
              </a:rPr>
              <a:t>كلية التربية جامعة بنها</a:t>
            </a:r>
            <a:endParaRPr lang="ar-SA" sz="2000" b="1" dirty="0">
              <a:solidFill>
                <a:schemeClr val="tx1"/>
              </a:solidFill>
              <a:latin typeface="Arial" pitchFamily="34" charset="0"/>
              <a:cs typeface="Akhbar MT"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404664"/>
          <a:ext cx="8229600"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ar-SA" b="1" dirty="0">
                <a:solidFill>
                  <a:schemeClr val="tx1">
                    <a:lumMod val="75000"/>
                    <a:lumOff val="25000"/>
                  </a:schemeClr>
                </a:solidFill>
              </a:rPr>
              <a:t>الخصائص التواصلية</a:t>
            </a:r>
            <a:endParaRPr lang="ar-SA" dirty="0"/>
          </a:p>
        </p:txBody>
      </p:sp>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67544" y="90872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6EA205A-DFFA-4FD0-9AAD-84B33C558725}"/>
              </a:ext>
            </a:extLst>
          </p:cNvPr>
          <p:cNvSpPr>
            <a:spLocks noGrp="1" noChangeArrowheads="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t>              </a:t>
            </a:r>
            <a:r>
              <a:rPr lang="ar-SA" b="1" dirty="0"/>
              <a:t>أسباب </a:t>
            </a:r>
            <a:r>
              <a:rPr lang="ar-EG" b="1" dirty="0"/>
              <a:t>اضطراب </a:t>
            </a:r>
            <a:r>
              <a:rPr lang="ar-SA" b="1" dirty="0"/>
              <a:t>التوحد</a:t>
            </a:r>
            <a:endParaRPr lang="en-US" b="1" dirty="0">
              <a:cs typeface="Tahoma" pitchFamily="34" charset="0"/>
            </a:endParaRPr>
          </a:p>
        </p:txBody>
      </p:sp>
      <p:sp>
        <p:nvSpPr>
          <p:cNvPr id="14339" name="Rectangle 3">
            <a:extLst>
              <a:ext uri="{FF2B5EF4-FFF2-40B4-BE49-F238E27FC236}">
                <a16:creationId xmlns:a16="http://schemas.microsoft.com/office/drawing/2014/main" id="{6990179B-7101-4D8C-A4FC-0DB9D0279592}"/>
              </a:ext>
            </a:extLst>
          </p:cNvPr>
          <p:cNvSpPr>
            <a:spLocks noGrp="1" noChangeArrowheads="1"/>
          </p:cNvSpPr>
          <p:nvPr>
            <p:ph idx="1"/>
          </p:nvPr>
        </p:nvSpPr>
        <p:spPr>
          <a:xfrm>
            <a:off x="304800" y="1600200"/>
            <a:ext cx="8382000" cy="4525963"/>
          </a:xfrm>
        </p:spPr>
        <p:txBody>
          <a:bodyPr/>
          <a:lstStyle/>
          <a:p>
            <a:pPr algn="r" rtl="1" eaLnBrk="1" hangingPunct="1"/>
            <a:r>
              <a:rPr lang="ar-SA" altLang="en-US"/>
              <a:t>الاضطراب المعلوم </a:t>
            </a:r>
            <a:r>
              <a:rPr lang="ar-SA" altLang="en-US">
                <a:solidFill>
                  <a:srgbClr val="FF0000"/>
                </a:solidFill>
              </a:rPr>
              <a:t>المجهول</a:t>
            </a:r>
            <a:r>
              <a:rPr lang="ar-SA" altLang="en-US"/>
              <a:t>!!</a:t>
            </a:r>
          </a:p>
          <a:p>
            <a:pPr eaLnBrk="1" hangingPunct="1"/>
            <a:endParaRPr lang="ar-SA" altLang="en-US"/>
          </a:p>
          <a:p>
            <a:pPr algn="r" rtl="1" eaLnBrk="1" hangingPunct="1"/>
            <a:r>
              <a:rPr lang="ar-SA" altLang="en-US"/>
              <a:t>أسبابه ما زالت مجهولة وغير معروفة على الرغم من الدراسات والأبحاث الكثيرة التي أجريت في هذا المجال.</a:t>
            </a:r>
          </a:p>
          <a:p>
            <a:pPr eaLnBrk="1" hangingPunct="1"/>
            <a:endParaRPr lang="ar-SA" altLang="en-US"/>
          </a:p>
          <a:p>
            <a:pPr algn="r" rtl="1" eaLnBrk="1" hangingPunct="1"/>
            <a:r>
              <a:rPr lang="ar-SA" altLang="en-US"/>
              <a:t>جميع ما قدم في مجال الأسباب عبارة عن فرضيات و</a:t>
            </a:r>
            <a:r>
              <a:rPr lang="ar-SA" altLang="en-US">
                <a:solidFill>
                  <a:srgbClr val="FF0000"/>
                </a:solidFill>
              </a:rPr>
              <a:t>لا يوجد</a:t>
            </a:r>
            <a:r>
              <a:rPr lang="ar-SA" altLang="en-US"/>
              <a:t> أي نظرية مثبتة علمياً.</a:t>
            </a:r>
            <a:endParaRPr lang="en-US" altLang="en-US">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fade">
                                      <p:cBhvr>
                                        <p:cTn id="21" dur="1000"/>
                                        <p:tgtEl>
                                          <p:spTgt spid="14339">
                                            <p:txEl>
                                              <p:pRg st="4" end="4"/>
                                            </p:txEl>
                                          </p:spTgt>
                                        </p:tgtEl>
                                      </p:cBhvr>
                                    </p:animEffect>
                                    <p:anim calcmode="lin" valueType="num">
                                      <p:cBhvr>
                                        <p:cTn id="22"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0F1ED-CE1C-4E8B-89FE-8B015504654F}"/>
              </a:ext>
            </a:extLst>
          </p:cNvPr>
          <p:cNvSpPr>
            <a:spLocks noGrp="1"/>
          </p:cNvSpPr>
          <p:nvPr>
            <p:ph type="title"/>
          </p:nvPr>
        </p:nvSpPr>
        <p:spPr/>
        <p:txBody>
          <a:bodyPr/>
          <a:lstStyle/>
          <a:p>
            <a:pPr algn="ctr"/>
            <a:r>
              <a:rPr lang="ar-EG" altLang="en-US"/>
              <a:t>اسباب التوحد</a:t>
            </a:r>
            <a:endParaRPr lang="en-US" altLang="en-US"/>
          </a:p>
        </p:txBody>
      </p:sp>
      <p:sp>
        <p:nvSpPr>
          <p:cNvPr id="3" name="Content Placeholder 2">
            <a:extLst>
              <a:ext uri="{FF2B5EF4-FFF2-40B4-BE49-F238E27FC236}">
                <a16:creationId xmlns:a16="http://schemas.microsoft.com/office/drawing/2014/main" id="{E6124593-48B7-4A99-83D5-F9C2B73F5031}"/>
              </a:ext>
            </a:extLst>
          </p:cNvPr>
          <p:cNvSpPr>
            <a:spLocks noGrp="1"/>
          </p:cNvSpPr>
          <p:nvPr>
            <p:ph idx="1"/>
          </p:nvPr>
        </p:nvSpPr>
        <p:spPr>
          <a:xfrm>
            <a:off x="539552" y="1844824"/>
            <a:ext cx="8229600" cy="4525963"/>
          </a:xfrm>
        </p:spPr>
        <p:txBody>
          <a:bodyPr>
            <a:normAutofit fontScale="62500" lnSpcReduction="20000"/>
          </a:bodyPr>
          <a:lstStyle/>
          <a:p>
            <a:pPr marL="274320" indent="-274320" algn="just" rtl="1" fontAlgn="auto">
              <a:spcAft>
                <a:spcPts val="0"/>
              </a:spcAft>
              <a:buClr>
                <a:schemeClr val="accent3"/>
              </a:buClr>
              <a:buFont typeface="Wingdings 2"/>
              <a:buChar char=""/>
              <a:defRPr/>
            </a:pPr>
            <a:r>
              <a:rPr lang="ar-EG" sz="3400" b="1" dirty="0"/>
              <a:t>هناك دليل على أن التوحد هو مشكلة عصبية مع وجود أسباب متعددة مثل الاضطرابات الأيضية ، و إصابات الدماغ قبل أوبعد الولادة أو العدوى الفيروسية أو الأمراض ، وبالرغم من هذا فإن العوامل المحددة لم يتم تحديدها بشكل يمكن أن يعول عليه .</a:t>
            </a:r>
            <a:endParaRPr lang="en-US" sz="3400" b="1" dirty="0"/>
          </a:p>
          <a:p>
            <a:pPr marL="274320" indent="-274320" algn="just" rtl="1" fontAlgn="auto">
              <a:spcAft>
                <a:spcPts val="0"/>
              </a:spcAft>
              <a:buClr>
                <a:schemeClr val="accent3"/>
              </a:buClr>
              <a:buFont typeface="Wingdings 2"/>
              <a:buChar char=""/>
              <a:defRPr/>
            </a:pPr>
            <a:r>
              <a:rPr lang="en-US" sz="3400" b="1" dirty="0"/>
              <a:t> </a:t>
            </a:r>
            <a:r>
              <a:rPr lang="ar-EG" sz="3400" b="1" dirty="0"/>
              <a:t>أ</a:t>
            </a:r>
            <a:r>
              <a:rPr lang="ar-SA" sz="3400" b="1" dirty="0"/>
              <a:t>ضطراب غير معروف في وظائف المخ</a:t>
            </a:r>
            <a:r>
              <a:rPr lang="ar-EG" sz="3400" b="1" dirty="0"/>
              <a:t>.</a:t>
            </a:r>
            <a:endParaRPr lang="en-US" sz="3400" dirty="0"/>
          </a:p>
          <a:p>
            <a:pPr marL="274320" indent="-274320" algn="just" rtl="1" fontAlgn="auto">
              <a:spcAft>
                <a:spcPts val="0"/>
              </a:spcAft>
              <a:buClr>
                <a:schemeClr val="accent3"/>
              </a:buClr>
              <a:buFont typeface="Wingdings 2"/>
              <a:buChar char=""/>
              <a:defRPr/>
            </a:pPr>
            <a:r>
              <a:rPr lang="ar-SA" sz="3400" b="1" dirty="0"/>
              <a:t>اضطرابات في المواد الناقلة للنبضات العصبية مثل السروتونين</a:t>
            </a:r>
            <a:r>
              <a:rPr lang="ar-EG" sz="3400" b="1" dirty="0"/>
              <a:t>.</a:t>
            </a:r>
            <a:endParaRPr lang="en-US" sz="3400" dirty="0"/>
          </a:p>
          <a:p>
            <a:pPr marL="274320" indent="-274320" algn="just" rtl="1" fontAlgn="auto">
              <a:spcAft>
                <a:spcPts val="0"/>
              </a:spcAft>
              <a:buClr>
                <a:schemeClr val="accent3"/>
              </a:buClr>
              <a:buFont typeface="Wingdings 2"/>
              <a:buChar char=""/>
              <a:defRPr/>
            </a:pPr>
            <a:r>
              <a:rPr lang="ar-SA" sz="3400" b="1" dirty="0"/>
              <a:t>وجود عيوب تصويرية تشريحية في الجزء من المخ المعروف بالنيوسيربيلام. </a:t>
            </a:r>
            <a:endParaRPr lang="en-US" sz="3400" b="1" dirty="0"/>
          </a:p>
          <a:p>
            <a:pPr marL="274320" indent="-274320" algn="just" rtl="1" fontAlgn="auto">
              <a:spcAft>
                <a:spcPts val="0"/>
              </a:spcAft>
              <a:buClr>
                <a:schemeClr val="accent3"/>
              </a:buClr>
              <a:buFont typeface="Wingdings 2"/>
              <a:buChar char=""/>
              <a:defRPr/>
            </a:pPr>
            <a:r>
              <a:rPr lang="ar-EG" sz="3400" b="1" dirty="0"/>
              <a:t> وما زال العلماء حتى الآن لايدركون بالتأكيد ما يسبب التوحد ، إلا أن البحث الحالي يشير إلى أن أي شئ يمكن أن يسبب ضررا أو تلفا بنيويا أو وظيفيا في الجهاز العصبي المركزي يمكن له أيضا أن يسبب متلازمة التوحد ، وهناك أيضا نتائج لبعض الدراسات أثبتت أن هناك فيروسات معينة و جينات قد ارتبطت بالتوحد لدى البعض .</a:t>
            </a:r>
            <a:endParaRPr lang="en-US" sz="3400" b="1" dirty="0"/>
          </a:p>
          <a:p>
            <a:pPr marL="274320" indent="-274320" algn="r" rtl="1" fontAlgn="auto">
              <a:spcAft>
                <a:spcPts val="0"/>
              </a:spcAft>
              <a:buClr>
                <a:schemeClr val="accent3"/>
              </a:buClr>
              <a:buFont typeface="Wingdings 2"/>
              <a:buNone/>
              <a:defRPr/>
            </a:pPr>
            <a:br>
              <a:rPr lang="ar-EG" b="1" dirty="0"/>
            </a:br>
            <a:br>
              <a:rPr lang="ar-EG" b="1" dirty="0"/>
            </a:br>
            <a:br>
              <a:rPr lang="ar-EG" b="1" dirty="0"/>
            </a:br>
            <a:endParaRPr lang="en-US" dirty="0"/>
          </a:p>
        </p:txBody>
      </p:sp>
      <p:pic>
        <p:nvPicPr>
          <p:cNvPr id="4" name="Picture 2" descr="http://knol.google.com/k/-/-/2998ksh3egjqo/o2jnyp/4363.imgcache.jpg">
            <a:extLst>
              <a:ext uri="{FF2B5EF4-FFF2-40B4-BE49-F238E27FC236}">
                <a16:creationId xmlns:a16="http://schemas.microsoft.com/office/drawing/2014/main" id="{38463619-C434-4063-B1E9-24C0FAFB015C}"/>
              </a:ext>
            </a:extLst>
          </p:cNvPr>
          <p:cNvPicPr>
            <a:picLocks noChangeAspect="1" noChangeArrowheads="1"/>
          </p:cNvPicPr>
          <p:nvPr/>
        </p:nvPicPr>
        <p:blipFill>
          <a:blip r:embed="rId2" cstate="print"/>
          <a:srcRect/>
          <a:stretch>
            <a:fillRect/>
          </a:stretch>
        </p:blipFill>
        <p:spPr bwMode="auto">
          <a:xfrm>
            <a:off x="7236296" y="214290"/>
            <a:ext cx="1907704" cy="133539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F8D8E-48C6-48F7-87E3-2AF706D3770D}"/>
              </a:ext>
            </a:extLst>
          </p:cNvPr>
          <p:cNvSpPr>
            <a:spLocks noGrp="1"/>
          </p:cNvSpPr>
          <p:nvPr>
            <p:ph type="title"/>
          </p:nvPr>
        </p:nvSpPr>
        <p:spPr/>
        <p:txBody>
          <a:bodyPr/>
          <a:lstStyle/>
          <a:p>
            <a:pPr algn="ctr"/>
            <a:r>
              <a:rPr lang="ar-EG" altLang="en-US"/>
              <a:t>طرق علاج التوحد</a:t>
            </a:r>
            <a:endParaRPr lang="en-US" altLang="en-US"/>
          </a:p>
        </p:txBody>
      </p:sp>
      <p:sp>
        <p:nvSpPr>
          <p:cNvPr id="3" name="Content Placeholder 2">
            <a:extLst>
              <a:ext uri="{FF2B5EF4-FFF2-40B4-BE49-F238E27FC236}">
                <a16:creationId xmlns:a16="http://schemas.microsoft.com/office/drawing/2014/main" id="{B92C8363-4F50-4E04-A735-1E666020B8E9}"/>
              </a:ext>
            </a:extLst>
          </p:cNvPr>
          <p:cNvSpPr>
            <a:spLocks noGrp="1"/>
          </p:cNvSpPr>
          <p:nvPr>
            <p:ph idx="1"/>
          </p:nvPr>
        </p:nvSpPr>
        <p:spPr/>
        <p:txBody>
          <a:bodyPr>
            <a:normAutofit fontScale="77500" lnSpcReduction="20000"/>
          </a:bodyPr>
          <a:lstStyle/>
          <a:p>
            <a:pPr marL="274320" indent="-274320" algn="just" rtl="1" fontAlgn="auto">
              <a:spcAft>
                <a:spcPts val="0"/>
              </a:spcAft>
              <a:buClr>
                <a:schemeClr val="accent3"/>
              </a:buClr>
              <a:buFont typeface="Wingdings 2"/>
              <a:buChar char=""/>
              <a:defRPr/>
            </a:pPr>
            <a:r>
              <a:rPr lang="ar-SA" b="1" dirty="0"/>
              <a:t>في الماضي كان الاطفال المصابون بالتوحد يوضعون في المؤسسات الخاصة بالاطفال المعاقين، لكن اثبتت الدراسات الحديثة ان ذلك غير مفيد.</a:t>
            </a:r>
            <a:endParaRPr lang="ar-EG" b="1" dirty="0"/>
          </a:p>
          <a:p>
            <a:pPr marL="274320" indent="-274320" algn="just" rtl="1" fontAlgn="auto">
              <a:spcAft>
                <a:spcPts val="0"/>
              </a:spcAft>
              <a:buClr>
                <a:schemeClr val="accent3"/>
              </a:buClr>
              <a:buFont typeface="Wingdings 2"/>
              <a:buChar char=""/>
              <a:defRPr/>
            </a:pPr>
            <a:r>
              <a:rPr lang="ar-SA" b="1" dirty="0"/>
              <a:t> والتشخيص المبكر مهم جدا لان البحوث اثبتت ان التعليم الخاص المبكر يمكن ان يؤدي الى تحسين السلوك والاداء الاجتماعي.</a:t>
            </a:r>
            <a:endParaRPr lang="ar-EG" b="1" dirty="0"/>
          </a:p>
          <a:p>
            <a:pPr marL="274320" indent="-274320" algn="just" rtl="1" fontAlgn="auto">
              <a:spcAft>
                <a:spcPts val="0"/>
              </a:spcAft>
              <a:buClr>
                <a:schemeClr val="accent3"/>
              </a:buClr>
              <a:buFont typeface="Wingdings 2"/>
              <a:buChar char=""/>
              <a:defRPr/>
            </a:pPr>
            <a:r>
              <a:rPr lang="ar-SA" b="1" dirty="0"/>
              <a:t>وهناك اطفال قد يستفيدون من العلاج المنشط للدماغ اذا كانت حالتهم مصحوبة بالوهن الذهني مع زيادة النشاط الحركي.</a:t>
            </a:r>
            <a:endParaRPr lang="ar-EG" b="1" dirty="0"/>
          </a:p>
          <a:p>
            <a:pPr marL="274320" indent="-274320" algn="just" rtl="1" fontAlgn="auto">
              <a:spcAft>
                <a:spcPts val="0"/>
              </a:spcAft>
              <a:buClr>
                <a:schemeClr val="accent3"/>
              </a:buClr>
              <a:buFont typeface="Wingdings 2"/>
              <a:buChar char=""/>
              <a:defRPr/>
            </a:pPr>
            <a:r>
              <a:rPr lang="ar-SA" b="1" dirty="0"/>
              <a:t>وبما اننا حاليا لا نعرف سبب المرض بالضبط فلا يمكن وضع خطة للوقاية.</a:t>
            </a:r>
            <a:endParaRPr lang="ar-EG" b="1" dirty="0"/>
          </a:p>
          <a:p>
            <a:pPr marL="274320" indent="-274320" algn="just" rtl="1" fontAlgn="auto">
              <a:spcAft>
                <a:spcPts val="0"/>
              </a:spcAft>
              <a:buClr>
                <a:schemeClr val="accent3"/>
              </a:buClr>
              <a:buFont typeface="Wingdings 2"/>
              <a:buChar char=""/>
              <a:defRPr/>
            </a:pPr>
            <a:r>
              <a:rPr lang="ar-SA" b="1" dirty="0"/>
              <a:t> الا ان التشخيص المبكر مهم جدا للوقاية الثانوية وللتقليل من تأثير المرض في حياة الطفل ومستقبله. </a:t>
            </a:r>
            <a:endParaRPr lang="ar-EG" b="1" dirty="0"/>
          </a:p>
          <a:p>
            <a:pPr marL="274320" indent="-274320" algn="just" rtl="1" fontAlgn="auto">
              <a:spcAft>
                <a:spcPts val="0"/>
              </a:spcAft>
              <a:buClr>
                <a:schemeClr val="accent3"/>
              </a:buClr>
              <a:buFont typeface="Wingdings 2"/>
              <a:buChar char=""/>
              <a:defRPr/>
            </a:pPr>
            <a:r>
              <a:rPr lang="ar-SA" b="1" dirty="0"/>
              <a:t>وعلى هذا الاساس يجب على الاهل مراجعة الطبيب الاختصاصي فور ملاحظتهم لأية اعراض غير طبيعية على الطفل وعدم اهمال الحالة لكي لا تتفاقم.</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grpId="0"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F047-76A4-4D8B-835F-684592A90DC7}"/>
              </a:ext>
            </a:extLst>
          </p:cNvPr>
          <p:cNvSpPr>
            <a:spLocks noGrp="1"/>
          </p:cNvSpPr>
          <p:nvPr>
            <p:ph type="title"/>
          </p:nvPr>
        </p:nvSpPr>
        <p:spPr/>
        <p:txBody>
          <a:bodyPr/>
          <a:lstStyle/>
          <a:p>
            <a:pPr algn="ctr"/>
            <a:r>
              <a:rPr lang="ar-EG" altLang="en-US"/>
              <a:t>طرق علاج التوحد</a:t>
            </a:r>
            <a:endParaRPr lang="en-US" altLang="en-US"/>
          </a:p>
        </p:txBody>
      </p:sp>
      <p:sp>
        <p:nvSpPr>
          <p:cNvPr id="3" name="Content Placeholder 2">
            <a:extLst>
              <a:ext uri="{FF2B5EF4-FFF2-40B4-BE49-F238E27FC236}">
                <a16:creationId xmlns:a16="http://schemas.microsoft.com/office/drawing/2014/main" id="{008C0B1A-193B-4E6D-B92F-BB9C8E8212A1}"/>
              </a:ext>
            </a:extLst>
          </p:cNvPr>
          <p:cNvSpPr>
            <a:spLocks noGrp="1"/>
          </p:cNvSpPr>
          <p:nvPr>
            <p:ph idx="1"/>
          </p:nvPr>
        </p:nvSpPr>
        <p:spPr/>
        <p:txBody>
          <a:bodyPr>
            <a:normAutofit fontScale="70000" lnSpcReduction="20000"/>
          </a:bodyPr>
          <a:lstStyle/>
          <a:p>
            <a:pPr marL="274320" indent="-274320" algn="r" rtl="1" fontAlgn="auto">
              <a:spcAft>
                <a:spcPts val="0"/>
              </a:spcAft>
              <a:buClr>
                <a:schemeClr val="accent3"/>
              </a:buClr>
              <a:buFont typeface="Wingdings 2"/>
              <a:buChar char=""/>
              <a:defRPr/>
            </a:pPr>
            <a:r>
              <a:rPr lang="ar-SY" dirty="0"/>
              <a:t>نظراً لصعوبة تحديد مسببات التوحد فإنه لا توجد طريقة أو دواء يساعد في علاج التوحد تماماً حتى الآن ولكن هناك مجموعة من الأساليب العلاجية التي يمكن أن يتم من خلالها مجتمعة السيطرة على بعض أعراض التوحد، ومنها :</a:t>
            </a:r>
            <a:endParaRPr lang="ar-EG" dirty="0"/>
          </a:p>
          <a:p>
            <a:pPr marL="274320" indent="-274320" algn="r" rtl="1" fontAlgn="auto">
              <a:spcAft>
                <a:spcPts val="0"/>
              </a:spcAft>
              <a:buClr>
                <a:schemeClr val="accent3"/>
              </a:buClr>
              <a:buFont typeface="Wingdings 2"/>
              <a:buNone/>
              <a:defRPr/>
            </a:pPr>
            <a:r>
              <a:rPr lang="ar-SY" dirty="0"/>
              <a:t> </a:t>
            </a:r>
            <a:endParaRPr lang="en-US" dirty="0"/>
          </a:p>
          <a:p>
            <a:pPr marL="274320" indent="-274320" algn="just" rtl="1" fontAlgn="auto">
              <a:spcAft>
                <a:spcPts val="0"/>
              </a:spcAft>
              <a:buClr>
                <a:schemeClr val="accent3"/>
              </a:buClr>
              <a:buFont typeface="Wingdings 2"/>
              <a:buChar char=""/>
              <a:defRPr/>
            </a:pPr>
            <a:r>
              <a:rPr lang="ar-SY" b="1" dirty="0"/>
              <a:t>التغيير في النظام الغذائي </a:t>
            </a:r>
            <a:r>
              <a:rPr lang="ar-SY" dirty="0"/>
              <a:t>أوضحت الدراسات أن بعض الأطفال يعانون من مشاكل سوء امتصاص الأطعمة ونقص في المواد الغذائية التي يحتاجها الطفل نتيجة لخلل في الأمعاء والتهاب مزمن في الجهاز الهضمي، ما يؤدي إلى سوء هضم الطعام وامتصاصه، لذلك نجد أن معظم المصابين بالتوحد يعانون من نقص في فيتامين </a:t>
            </a:r>
            <a:r>
              <a:rPr lang="en-US" dirty="0"/>
              <a:t>B1 </a:t>
            </a:r>
            <a:r>
              <a:rPr lang="ar-SY" dirty="0"/>
              <a:t>و </a:t>
            </a:r>
            <a:r>
              <a:rPr lang="en-US" dirty="0"/>
              <a:t>B2 </a:t>
            </a:r>
            <a:r>
              <a:rPr lang="ar-SY" dirty="0"/>
              <a:t>و </a:t>
            </a:r>
            <a:r>
              <a:rPr lang="en-US" dirty="0"/>
              <a:t>B5 </a:t>
            </a:r>
            <a:r>
              <a:rPr lang="ar-SY" dirty="0"/>
              <a:t>ومن بعض المعادن كالسيلينيوم والمغنيزيوم. لذلك يوصي الأطباء بالاستعانة ببعض الفيتامينات والمعادن ومنها فيتامين </a:t>
            </a:r>
            <a:r>
              <a:rPr lang="en-US" dirty="0"/>
              <a:t>B6 </a:t>
            </a:r>
            <a:r>
              <a:rPr lang="ar-SY" dirty="0"/>
              <a:t>و </a:t>
            </a:r>
            <a:r>
              <a:rPr lang="en-US" dirty="0"/>
              <a:t>B12 </a:t>
            </a:r>
            <a:r>
              <a:rPr lang="ar-SY" dirty="0"/>
              <a:t>حيث إن فيتامين </a:t>
            </a:r>
            <a:r>
              <a:rPr lang="en-US" dirty="0"/>
              <a:t>B </a:t>
            </a:r>
            <a:r>
              <a:rPr lang="ar-SY" dirty="0"/>
              <a:t>يعتبر من أكثر الفيتامينات شيوعاً في الاستخدام للعلاج . لأنه يغذي المخ بالإنزيمات التي يحتاجها ، كذلك يساعد استبعاد الجلوتين والكازيين من النظام الغذائي للطفل على سهولة في الهضم واستجابة أقوى في التفاعل مع الآخرين ، كما أنه يوصي بتجنب تناول الأطعمة التي تحتوي على نحاس على أن يعوضه الزنك لتنشيط الجهاز المناعي</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D3A34-BA13-406E-8FF4-E403962C96F5}"/>
              </a:ext>
            </a:extLst>
          </p:cNvPr>
          <p:cNvSpPr>
            <a:spLocks noGrp="1"/>
          </p:cNvSpPr>
          <p:nvPr>
            <p:ph type="title"/>
          </p:nvPr>
        </p:nvSpPr>
        <p:spPr/>
        <p:txBody>
          <a:bodyPr/>
          <a:lstStyle/>
          <a:p>
            <a:pPr algn="ctr"/>
            <a:r>
              <a:rPr lang="ar-EG" altLang="en-US"/>
              <a:t>طرق علاج التوحد</a:t>
            </a:r>
            <a:endParaRPr lang="en-US" altLang="en-US"/>
          </a:p>
        </p:txBody>
      </p:sp>
      <p:sp>
        <p:nvSpPr>
          <p:cNvPr id="3" name="Content Placeholder 2">
            <a:extLst>
              <a:ext uri="{FF2B5EF4-FFF2-40B4-BE49-F238E27FC236}">
                <a16:creationId xmlns:a16="http://schemas.microsoft.com/office/drawing/2014/main" id="{BFC469B2-E3D1-4C23-9DDC-BBA2D926D700}"/>
              </a:ext>
            </a:extLst>
          </p:cNvPr>
          <p:cNvSpPr>
            <a:spLocks noGrp="1"/>
          </p:cNvSpPr>
          <p:nvPr>
            <p:ph idx="1"/>
          </p:nvPr>
        </p:nvSpPr>
        <p:spPr/>
        <p:txBody>
          <a:bodyPr>
            <a:noAutofit/>
          </a:bodyPr>
          <a:lstStyle/>
          <a:p>
            <a:pPr marL="274320" indent="-274320" algn="just" rtl="1" fontAlgn="auto">
              <a:spcAft>
                <a:spcPts val="0"/>
              </a:spcAft>
              <a:buClr>
                <a:schemeClr val="accent3"/>
              </a:buClr>
              <a:buFont typeface="Wingdings 2"/>
              <a:buChar char=""/>
              <a:defRPr/>
            </a:pPr>
            <a:r>
              <a:rPr lang="ar-EG" sz="2400" b="1" dirty="0"/>
              <a:t>وعن أحدث طرق علاج مرضى التوحد يقول </a:t>
            </a:r>
            <a:r>
              <a:rPr lang="ar-EG" sz="2400" b="1" dirty="0">
                <a:solidFill>
                  <a:srgbClr val="FF0000"/>
                </a:solidFill>
              </a:rPr>
              <a:t>د.أسامة زكي </a:t>
            </a:r>
            <a:r>
              <a:rPr lang="ar-EG" sz="2400" b="1" dirty="0"/>
              <a:t>أن أحدث الطرق المتبعة حاليا تسمى </a:t>
            </a:r>
            <a:r>
              <a:rPr lang="ar-EG" sz="2400" b="1" dirty="0">
                <a:solidFill>
                  <a:srgbClr val="FF0000"/>
                </a:solidFill>
              </a:rPr>
              <a:t>«خطة علاج التوحد التدريجية» </a:t>
            </a:r>
            <a:r>
              <a:rPr lang="ar-EG" sz="2400" b="1" dirty="0"/>
              <a:t>وعلى ذلك فهي تتم بشكل تدريجي يبدأ بعلاج سلوكيات التوحد السلبية كزيادة الحركة وعدم وجود هدف للنشاط والتكرار والنمطية وإيذاء الذات والحدة والعنف ، وعلى أساس أن أطفال التوحد يجاهدون للإحساس بالكثير من الأشياء التي تربكهم، فإن هدف خطة تغيير السلوك الأول هو توضيح مسائل السلوك فهم يعيشون بطريقة أفضل عندما يكونون في بيئة منظمة حيث القوانين والتوقعات واضحة وثابتة، ودور العلاج السلوكي هنا هو جعل بيئة الطفل التوحدي مبنية على أسس ثابتة وواضحة حتى يستطيع التواصل دون أن يتعرض لمعوقات تصيبه بالارتباك والإحباط والرعب والخوف، ثم يتم تقييم سلوك الطفل بعد تهيئة هذه البيئة المريحة الخالية من التعقيدات فتسأل الأسرة نفسها هل لازال لدى الطفل نمطيته ورؤيته وهل حدث تغيير لنظامه اليومي؟ وهل يتم إدخال شيء جديد في حياته يكون قد أربكه أو وضعه تحت ضغوط نفسيه ؟ وهل استطاع التعبير عما يؤثر فيه وعليه؟</a:t>
            </a:r>
            <a:br>
              <a:rPr lang="ar-EG" sz="1600" b="1" dirty="0"/>
            </a:br>
            <a:br>
              <a:rPr lang="ar-EG" sz="1600" b="1" dirty="0"/>
            </a:br>
            <a:br>
              <a:rPr lang="ar-EG" sz="1600" b="1" dirty="0"/>
            </a:br>
            <a:endParaRPr lang="en-US" sz="1600" dirty="0"/>
          </a:p>
        </p:txBody>
      </p:sp>
      <p:pic>
        <p:nvPicPr>
          <p:cNvPr id="5" name="Picture 2" descr="http://knol.google.com/k/-/-/2998ksh3egjqo/o2jnyp/4363.imgcache.jpg">
            <a:extLst>
              <a:ext uri="{FF2B5EF4-FFF2-40B4-BE49-F238E27FC236}">
                <a16:creationId xmlns:a16="http://schemas.microsoft.com/office/drawing/2014/main" id="{BEFF2296-F0AA-4B09-8D4E-B35127BB40D5}"/>
              </a:ext>
            </a:extLst>
          </p:cNvPr>
          <p:cNvPicPr>
            <a:picLocks noChangeAspect="1" noChangeArrowheads="1"/>
          </p:cNvPicPr>
          <p:nvPr/>
        </p:nvPicPr>
        <p:blipFill>
          <a:blip r:embed="rId2" cstate="print"/>
          <a:srcRect/>
          <a:stretch>
            <a:fillRect/>
          </a:stretch>
        </p:blipFill>
        <p:spPr bwMode="auto">
          <a:xfrm>
            <a:off x="7308304" y="214290"/>
            <a:ext cx="1835696" cy="12849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E3088-F925-4C00-ABAA-D3CC56E5A520}"/>
              </a:ext>
            </a:extLst>
          </p:cNvPr>
          <p:cNvSpPr>
            <a:spLocks noGrp="1"/>
          </p:cNvSpPr>
          <p:nvPr>
            <p:ph type="title"/>
          </p:nvPr>
        </p:nvSpPr>
        <p:spPr/>
        <p:txBody>
          <a:bodyPr/>
          <a:lstStyle/>
          <a:p>
            <a:pPr algn="ctr"/>
            <a:r>
              <a:rPr lang="ar-EG" altLang="en-US"/>
              <a:t>طرق علاج التوحد</a:t>
            </a:r>
            <a:endParaRPr lang="en-US" altLang="en-US"/>
          </a:p>
        </p:txBody>
      </p:sp>
      <p:sp>
        <p:nvSpPr>
          <p:cNvPr id="3" name="Content Placeholder 2">
            <a:extLst>
              <a:ext uri="{FF2B5EF4-FFF2-40B4-BE49-F238E27FC236}">
                <a16:creationId xmlns:a16="http://schemas.microsoft.com/office/drawing/2014/main" id="{6469A90A-4EDF-45F7-8322-CE171D7FD738}"/>
              </a:ext>
            </a:extLst>
          </p:cNvPr>
          <p:cNvSpPr>
            <a:spLocks noGrp="1"/>
          </p:cNvSpPr>
          <p:nvPr>
            <p:ph idx="1"/>
          </p:nvPr>
        </p:nvSpPr>
        <p:spPr/>
        <p:txBody>
          <a:bodyPr/>
          <a:lstStyle/>
          <a:p>
            <a:pPr algn="just" rtl="1"/>
            <a:r>
              <a:rPr lang="ar-SY" altLang="en-US" b="1" dirty="0">
                <a:ea typeface="Majalla UI"/>
              </a:rPr>
              <a:t>العلاج الدوائي </a:t>
            </a:r>
            <a:r>
              <a:rPr lang="ar-SY" altLang="en-US" dirty="0">
                <a:ea typeface="Majalla UI"/>
              </a:rPr>
              <a:t>هناك بعض العقاقير التي أجازتها </a:t>
            </a:r>
            <a:r>
              <a:rPr lang="en-US" altLang="en-US" dirty="0"/>
              <a:t> </a:t>
            </a:r>
            <a:r>
              <a:rPr lang="en-US" altLang="en-US" dirty="0">
                <a:solidFill>
                  <a:srgbClr val="FF0000"/>
                </a:solidFill>
              </a:rPr>
              <a:t>FDA</a:t>
            </a:r>
            <a:r>
              <a:rPr lang="en-US" altLang="en-US" dirty="0"/>
              <a:t> </a:t>
            </a:r>
            <a:r>
              <a:rPr lang="ar-SY" altLang="en-US" dirty="0">
                <a:ea typeface="Majalla UI"/>
              </a:rPr>
              <a:t>لمعالجة الأعراض الجانبية لمرض التوحد كعقار </a:t>
            </a:r>
            <a:r>
              <a:rPr lang="ar-SY" altLang="en-US" dirty="0" err="1">
                <a:ea typeface="Majalla UI"/>
              </a:rPr>
              <a:t>بريسبريدون</a:t>
            </a:r>
            <a:r>
              <a:rPr lang="ar-SY" altLang="en-US" dirty="0">
                <a:ea typeface="Majalla UI"/>
              </a:rPr>
              <a:t> فهو يعالج الأعراض الجانبية مثل نوبات الغضب والعدوانية، لكن هذا العقار ليس علاجاً للتوحد، بل يعمل على التقليل من الأعراض الجانبية بين بعض الأطفال وقد تصاحبه أعراض جانبية مثل الشعور بالدوار والإمساك والإرهاق .  </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5C272-8CD7-4BB7-947F-627752169CC1}"/>
              </a:ext>
            </a:extLst>
          </p:cNvPr>
          <p:cNvSpPr>
            <a:spLocks noGrp="1"/>
          </p:cNvSpPr>
          <p:nvPr>
            <p:ph type="title"/>
          </p:nvPr>
        </p:nvSpPr>
        <p:spPr/>
        <p:txBody>
          <a:bodyPr/>
          <a:lstStyle/>
          <a:p>
            <a:pPr algn="ctr"/>
            <a:r>
              <a:rPr lang="ar-EG" altLang="en-US" dirty="0"/>
              <a:t>أهداف المحاضرة</a:t>
            </a:r>
            <a:endParaRPr lang="en-US" altLang="en-US" dirty="0"/>
          </a:p>
        </p:txBody>
      </p:sp>
      <p:sp>
        <p:nvSpPr>
          <p:cNvPr id="3" name="Content Placeholder 2">
            <a:extLst>
              <a:ext uri="{FF2B5EF4-FFF2-40B4-BE49-F238E27FC236}">
                <a16:creationId xmlns:a16="http://schemas.microsoft.com/office/drawing/2014/main" id="{57769BB8-9C3B-4F12-8ADF-E11AD93AD7B6}"/>
              </a:ext>
            </a:extLst>
          </p:cNvPr>
          <p:cNvSpPr>
            <a:spLocks noGrp="1"/>
          </p:cNvSpPr>
          <p:nvPr>
            <p:ph idx="1"/>
          </p:nvPr>
        </p:nvSpPr>
        <p:spPr/>
        <p:txBody>
          <a:bodyPr>
            <a:normAutofit lnSpcReduction="10000"/>
          </a:bodyPr>
          <a:lstStyle/>
          <a:p>
            <a:pPr marL="514350" indent="-514350" algn="r" rtl="1">
              <a:buFont typeface="Calibri" panose="020F0502020204030204" pitchFamily="34" charset="0"/>
              <a:buAutoNum type="arabicPeriod"/>
            </a:pPr>
            <a:r>
              <a:rPr lang="ar-EG" altLang="en-US" dirty="0">
                <a:ea typeface="Majalla UI"/>
              </a:rPr>
              <a:t>تعريف اضطراب التوحد.</a:t>
            </a:r>
          </a:p>
          <a:p>
            <a:pPr marL="514350" indent="-514350" algn="r" rtl="1">
              <a:buFont typeface="Calibri" panose="020F0502020204030204" pitchFamily="34" charset="0"/>
              <a:buAutoNum type="arabicPeriod"/>
            </a:pPr>
            <a:r>
              <a:rPr lang="ar-EG" altLang="en-US" dirty="0">
                <a:ea typeface="Majalla UI"/>
              </a:rPr>
              <a:t>معدل انتشار اضطراب التوحد.</a:t>
            </a:r>
          </a:p>
          <a:p>
            <a:pPr marL="514350" indent="-514350" algn="r" rtl="1">
              <a:buFont typeface="Calibri" panose="020F0502020204030204" pitchFamily="34" charset="0"/>
              <a:buAutoNum type="arabicPeriod"/>
            </a:pPr>
            <a:r>
              <a:rPr lang="ar-EG" altLang="en-US" dirty="0">
                <a:ea typeface="Majalla UI"/>
              </a:rPr>
              <a:t>تشخيص اضطراب التوحد.</a:t>
            </a:r>
          </a:p>
          <a:p>
            <a:pPr marL="514350" indent="-514350" algn="r" rtl="1">
              <a:buFont typeface="Calibri" panose="020F0502020204030204" pitchFamily="34" charset="0"/>
              <a:buAutoNum type="arabicPeriod"/>
            </a:pPr>
            <a:r>
              <a:rPr lang="ar-EG" altLang="en-US" dirty="0">
                <a:ea typeface="Majalla UI"/>
              </a:rPr>
              <a:t>أنواع اضطراب التوحد.</a:t>
            </a:r>
          </a:p>
          <a:p>
            <a:pPr marL="514350" indent="-514350" algn="r" rtl="1">
              <a:buFont typeface="Calibri" panose="020F0502020204030204" pitchFamily="34" charset="0"/>
              <a:buAutoNum type="arabicPeriod"/>
            </a:pPr>
            <a:r>
              <a:rPr lang="ar-EG" altLang="en-US" dirty="0">
                <a:ea typeface="Majalla UI"/>
              </a:rPr>
              <a:t>خصائص و سمات الأطفال ذوي اضطراب التوحد.</a:t>
            </a:r>
          </a:p>
          <a:p>
            <a:pPr marL="514350" indent="-514350" algn="r" rtl="1">
              <a:buFont typeface="Calibri" panose="020F0502020204030204" pitchFamily="34" charset="0"/>
              <a:buAutoNum type="arabicPeriod"/>
            </a:pPr>
            <a:r>
              <a:rPr lang="ar-EG" altLang="en-US" dirty="0">
                <a:ea typeface="Majalla UI"/>
              </a:rPr>
              <a:t>اسباب التوحد.</a:t>
            </a:r>
          </a:p>
          <a:p>
            <a:pPr marL="514350" indent="-514350" algn="r" rtl="1">
              <a:buFont typeface="Calibri" panose="020F0502020204030204" pitchFamily="34" charset="0"/>
              <a:buAutoNum type="arabicPeriod"/>
            </a:pPr>
            <a:r>
              <a:rPr lang="ar-EG" altLang="en-US" dirty="0">
                <a:ea typeface="Majalla UI"/>
              </a:rPr>
              <a:t>تأثير الطفل المتوحد علي الاسرة.</a:t>
            </a:r>
          </a:p>
          <a:p>
            <a:pPr marL="514350" indent="-514350" algn="r" rtl="1">
              <a:buFont typeface="Calibri" panose="020F0502020204030204" pitchFamily="34" charset="0"/>
              <a:buAutoNum type="arabicPeriod"/>
            </a:pPr>
            <a:r>
              <a:rPr lang="ar-EG" altLang="en-US" dirty="0">
                <a:ea typeface="Majalla UI"/>
              </a:rPr>
              <a:t>طرق علاج التوحد.</a:t>
            </a:r>
            <a:endParaRPr lang="en-US" altLang="en-US" dirty="0"/>
          </a:p>
        </p:txBody>
      </p:sp>
      <p:pic>
        <p:nvPicPr>
          <p:cNvPr id="4" name="Picture 2" descr="http://knol.google.com/k/-/-/2998ksh3egjqo/o2jnyp/4363.imgcache.jpg">
            <a:extLst>
              <a:ext uri="{FF2B5EF4-FFF2-40B4-BE49-F238E27FC236}">
                <a16:creationId xmlns:a16="http://schemas.microsoft.com/office/drawing/2014/main" id="{5CEE645B-E5FF-403E-AA99-A6107702FE25}"/>
              </a:ext>
            </a:extLst>
          </p:cNvPr>
          <p:cNvPicPr>
            <a:picLocks noChangeAspect="1" noChangeArrowheads="1"/>
          </p:cNvPicPr>
          <p:nvPr/>
        </p:nvPicPr>
        <p:blipFill>
          <a:blip r:embed="rId2" cstate="print"/>
          <a:srcRect/>
          <a:stretch>
            <a:fillRect/>
          </a:stretch>
        </p:blipFill>
        <p:spPr bwMode="auto">
          <a:xfrm>
            <a:off x="7424930" y="214290"/>
            <a:ext cx="1719069" cy="120334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p:stCondLst>
                              <p:cond delay="1000"/>
                            </p:stCondLst>
                            <p:childTnLst>
                              <p:par>
                                <p:cTn id="17" presetID="2" presetClass="entr" presetSubtype="4" fill="hold"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p:stCondLst>
                              <p:cond delay="2000"/>
                            </p:stCondLst>
                            <p:childTnLst>
                              <p:par>
                                <p:cTn id="27" presetID="2" presetClass="entr" presetSubtype="4"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000"/>
                            </p:stCondLst>
                            <p:childTnLst>
                              <p:par>
                                <p:cTn id="37" presetID="2" presetClass="entr" presetSubtype="4" fill="hold" nodeType="after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3500"/>
                            </p:stCondLst>
                            <p:childTnLst>
                              <p:par>
                                <p:cTn id="42" presetID="2" presetClass="entr" presetSubtype="4" fill="hold" nodeType="after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4000"/>
                            </p:stCondLst>
                            <p:childTnLst>
                              <p:par>
                                <p:cTn id="47" presetID="2" presetClass="entr" presetSubtype="4" fill="hold"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B98D8-E3DC-4EA1-AEBD-43261C70F981}"/>
              </a:ext>
            </a:extLst>
          </p:cNvPr>
          <p:cNvSpPr>
            <a:spLocks noGrp="1"/>
          </p:cNvSpPr>
          <p:nvPr>
            <p:ph type="title"/>
          </p:nvPr>
        </p:nvSpPr>
        <p:spPr/>
        <p:txBody>
          <a:bodyPr/>
          <a:lstStyle/>
          <a:p>
            <a:pPr algn="ctr"/>
            <a:r>
              <a:rPr lang="ar-EG" altLang="en-US"/>
              <a:t>طرق علاج التوحد</a:t>
            </a:r>
            <a:endParaRPr lang="en-US" altLang="en-US"/>
          </a:p>
        </p:txBody>
      </p:sp>
      <p:sp>
        <p:nvSpPr>
          <p:cNvPr id="3" name="Content Placeholder 2">
            <a:extLst>
              <a:ext uri="{FF2B5EF4-FFF2-40B4-BE49-F238E27FC236}">
                <a16:creationId xmlns:a16="http://schemas.microsoft.com/office/drawing/2014/main" id="{D632FA8C-1F21-4086-85E2-93265A5F6664}"/>
              </a:ext>
            </a:extLst>
          </p:cNvPr>
          <p:cNvSpPr>
            <a:spLocks noGrp="1"/>
          </p:cNvSpPr>
          <p:nvPr>
            <p:ph idx="1"/>
          </p:nvPr>
        </p:nvSpPr>
        <p:spPr/>
        <p:txBody>
          <a:bodyPr>
            <a:normAutofit fontScale="70000" lnSpcReduction="20000"/>
          </a:bodyPr>
          <a:lstStyle/>
          <a:p>
            <a:pPr marL="274320" indent="-274320" algn="just" rtl="1" fontAlgn="auto">
              <a:spcAft>
                <a:spcPts val="0"/>
              </a:spcAft>
              <a:buClr>
                <a:schemeClr val="accent3"/>
              </a:buClr>
              <a:buFont typeface="Wingdings 2"/>
              <a:buChar char=""/>
              <a:defRPr/>
            </a:pPr>
            <a:r>
              <a:rPr lang="ar-SY" b="1" dirty="0"/>
              <a:t>العلاج عن طريق الرسوم المتحركة</a:t>
            </a:r>
            <a:endParaRPr lang="en-US" b="1" dirty="0"/>
          </a:p>
          <a:p>
            <a:pPr marL="274320" indent="-274320" algn="just" rtl="1" fontAlgn="auto">
              <a:spcAft>
                <a:spcPts val="0"/>
              </a:spcAft>
              <a:buClr>
                <a:schemeClr val="accent3"/>
              </a:buClr>
              <a:buFont typeface="Wingdings 2"/>
              <a:buChar char=""/>
              <a:defRPr/>
            </a:pPr>
            <a:r>
              <a:rPr lang="ar-SY" b="1" dirty="0"/>
              <a:t> </a:t>
            </a:r>
            <a:r>
              <a:rPr lang="ar-SY" dirty="0"/>
              <a:t>من التقنيات الجديدة ما أطلقه مركز بحوث التوحد التابع لجامعة كامبردج البريطانية سلسلة من الرسوم المتحركة المو جهة للأطفال المصابين بالتوحد . فالطفل المصاب بالتوحد يتجنب النظر في وجوه الآخرين ، كما أنه يجد صعوبة في تفسير تعابير الوجه من حزن أو فرح . </a:t>
            </a:r>
            <a:endParaRPr lang="en-US" dirty="0"/>
          </a:p>
          <a:p>
            <a:pPr marL="274320" indent="-274320" algn="just" rtl="1" fontAlgn="auto">
              <a:spcAft>
                <a:spcPts val="0"/>
              </a:spcAft>
              <a:buClr>
                <a:schemeClr val="accent3"/>
              </a:buClr>
              <a:buFont typeface="Wingdings 2"/>
              <a:buChar char=""/>
              <a:defRPr/>
            </a:pPr>
            <a:r>
              <a:rPr lang="ar-SY" dirty="0"/>
              <a:t>تعتمد فكرة السلسلة الكرتونية على أن طفل التوحد يميل إلى وسائل النقل التي تعمل بشكل ميكانيكي حيث يسهل توقع حركتها مثل القطار والسيارة، لتشكل هذه الوسائل الشخصيات الثمانية التي يرتكز عليها العمل الكرتوني .</a:t>
            </a:r>
            <a:endParaRPr lang="en-US" dirty="0"/>
          </a:p>
          <a:p>
            <a:pPr marL="274320" indent="-274320" algn="just" rtl="1" fontAlgn="auto">
              <a:spcAft>
                <a:spcPts val="0"/>
              </a:spcAft>
              <a:buClr>
                <a:schemeClr val="accent3"/>
              </a:buClr>
              <a:buFont typeface="Wingdings 2"/>
              <a:buChar char=""/>
              <a:defRPr/>
            </a:pPr>
            <a:r>
              <a:rPr lang="ar-SY" dirty="0"/>
              <a:t> وقد منحت هذه الشخصيات وجوهاً بشرية حقيقية ليغدو بإمكانها أن تظهر إيماءات تعبر عن انتقالات مختلفة مثل الحزن أو الفرح. الأمر الذي يساعد الطفل على قراءة وجوه الأشخاص . </a:t>
            </a:r>
            <a:endParaRPr lang="en-US" dirty="0"/>
          </a:p>
          <a:p>
            <a:pPr marL="274320" indent="-274320" algn="just" rtl="1" fontAlgn="auto">
              <a:spcAft>
                <a:spcPts val="0"/>
              </a:spcAft>
              <a:buClr>
                <a:schemeClr val="accent3"/>
              </a:buClr>
              <a:buFont typeface="Wingdings 2"/>
              <a:buChar char=""/>
              <a:defRPr/>
            </a:pPr>
            <a:r>
              <a:rPr lang="ar-SY" dirty="0"/>
              <a:t>وبحسب ما أوضح القائمون على هذا المشروع، فإن الأطفال المصابين بالتوحد والذين شاهدوا هذا البرنامج لمدة أربعة أسابيع أبدوا تطوراً ملحوظاً فيما يتعلق بقدرتهم على قراءة الانفعالات التي تبديها الوجوه.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000"/>
                            </p:stCondLst>
                            <p:childTnLst>
                              <p:par>
                                <p:cTn id="27" presetID="2" presetClass="entr" presetSubtype="4"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2500"/>
                            </p:stCondLst>
                            <p:childTnLst>
                              <p:par>
                                <p:cTn id="32" presetID="2" presetClass="entr" presetSubtype="4" fill="hold" grpId="0" nodeType="after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216CF-027F-4DB3-B2BF-176D42DE9574}"/>
              </a:ext>
            </a:extLst>
          </p:cNvPr>
          <p:cNvSpPr>
            <a:spLocks noGrp="1"/>
          </p:cNvSpPr>
          <p:nvPr>
            <p:ph type="title"/>
          </p:nvPr>
        </p:nvSpPr>
        <p:spPr/>
        <p:txBody>
          <a:bodyPr/>
          <a:lstStyle/>
          <a:p>
            <a:pPr algn="ctr"/>
            <a:r>
              <a:rPr lang="ar-EG" altLang="en-US"/>
              <a:t>طرق علاج التوحد</a:t>
            </a:r>
            <a:endParaRPr lang="en-US" altLang="en-US"/>
          </a:p>
        </p:txBody>
      </p:sp>
      <p:sp>
        <p:nvSpPr>
          <p:cNvPr id="3" name="Content Placeholder 2">
            <a:extLst>
              <a:ext uri="{FF2B5EF4-FFF2-40B4-BE49-F238E27FC236}">
                <a16:creationId xmlns:a16="http://schemas.microsoft.com/office/drawing/2014/main" id="{5372E2A0-39C9-41E0-8D62-268E028E4F9B}"/>
              </a:ext>
            </a:extLst>
          </p:cNvPr>
          <p:cNvSpPr>
            <a:spLocks noGrp="1"/>
          </p:cNvSpPr>
          <p:nvPr>
            <p:ph idx="1"/>
          </p:nvPr>
        </p:nvSpPr>
        <p:spPr>
          <a:xfrm>
            <a:off x="500063" y="1857375"/>
            <a:ext cx="8229600" cy="4389438"/>
          </a:xfrm>
        </p:spPr>
        <p:txBody>
          <a:bodyPr>
            <a:normAutofit fontScale="85000" lnSpcReduction="10000"/>
          </a:bodyPr>
          <a:lstStyle/>
          <a:p>
            <a:pPr marL="274320" indent="-274320" algn="r" rtl="1" fontAlgn="auto">
              <a:spcAft>
                <a:spcPts val="0"/>
              </a:spcAft>
              <a:buClr>
                <a:schemeClr val="accent3"/>
              </a:buClr>
              <a:buFont typeface="Wingdings 2"/>
              <a:buChar char=""/>
              <a:defRPr/>
            </a:pPr>
            <a:r>
              <a:rPr lang="ar-SY" b="1" dirty="0"/>
              <a:t>العلاج بالإبر الصينية </a:t>
            </a:r>
            <a:endParaRPr lang="en-US" b="1" dirty="0"/>
          </a:p>
          <a:p>
            <a:pPr marL="274320" indent="-274320" algn="just" rtl="1" fontAlgn="auto">
              <a:spcAft>
                <a:spcPts val="0"/>
              </a:spcAft>
              <a:buClr>
                <a:schemeClr val="accent3"/>
              </a:buClr>
              <a:buFont typeface="Wingdings 2"/>
              <a:buChar char=""/>
              <a:defRPr/>
            </a:pPr>
            <a:r>
              <a:rPr lang="ar-SY" dirty="0"/>
              <a:t>أكد علماء من هونغ كونغ العلاج بالوخز بالإبر الصينية على اللسان قد يحسن حالة الطفل المصاب بالتوحد ، حيث إن اللسان مليء بالأعصاب التي يمكن أن تؤثر فيها إيجابياً عن طريق الوخز بالأبر الصينية. كما أكد العلماء أن هذا لاعلاج يعمل على تهدئة الأطفال وتوفير الاستقرار النفسي لهم ويسهل عليهم التعلم والاعتناء بأنفسهم، كما أنه يفيد الأطفال الذين يعانون من النشاط المفرط المصاحب بللتوحد . </a:t>
            </a:r>
            <a:endParaRPr lang="en-US" dirty="0"/>
          </a:p>
          <a:p>
            <a:pPr marL="274320" indent="-274320" algn="just" rtl="1" fontAlgn="auto">
              <a:spcAft>
                <a:spcPts val="0"/>
              </a:spcAft>
              <a:buClr>
                <a:schemeClr val="accent3"/>
              </a:buClr>
              <a:buFont typeface="Wingdings 2"/>
              <a:buChar char=""/>
              <a:defRPr/>
            </a:pPr>
            <a:r>
              <a:rPr lang="ar-SY" dirty="0"/>
              <a:t>  وأخيراً : يجب التنويه إلى أن جميع طرق علاج التوحد المختلفة لم تعط نتائج مضمونة 100 % بل إنها تتفاوت من حالة لأخرى وحتى الآن لم يجد العلماء علاجاً أكيداً لحالات التوحد كما ذكرنا لغموض أسبابه نأمل أن يصل العلماء إلى العلاج الشافي للمصابين بالتوحد قريباً .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par>
                          <p:cTn id="11" fill="hold" nodeType="afterGroup">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4"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1500"/>
                            </p:stCondLst>
                            <p:childTnLst>
                              <p:par>
                                <p:cTn id="22" presetID="2" presetClass="entr" presetSubtype="4"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E28209B-2B0F-4B60-84F4-3F4138743152}"/>
              </a:ext>
            </a:extLst>
          </p:cNvPr>
          <p:cNvSpPr>
            <a:spLocks noGrp="1"/>
          </p:cNvSpPr>
          <p:nvPr>
            <p:ph type="title"/>
          </p:nvPr>
        </p:nvSpPr>
        <p:spPr bwMode="auto"/>
        <p:txBody>
          <a:bodyPr wrap="square" lIns="91440" tIns="45720" rIns="91440" bIns="45720" numCol="1" anchorCtr="0" compatLnSpc="1">
            <a:prstTxWarp prst="textNoShape">
              <a:avLst/>
            </a:prstTxWarp>
          </a:bodyPr>
          <a:lstStyle/>
          <a:p>
            <a:pPr rtl="1">
              <a:defRPr/>
            </a:pPr>
            <a:r>
              <a:rPr lang="ar-SA" sz="3600" b="1" dirty="0">
                <a:solidFill>
                  <a:srgbClr val="FFFF00"/>
                </a:solidFill>
              </a:rPr>
              <a:t>   </a:t>
            </a:r>
            <a:r>
              <a:rPr lang="ar-SA" sz="3600" b="1" dirty="0"/>
              <a:t>أهداف البرامج التربوية والتعليمية</a:t>
            </a:r>
            <a:endParaRPr lang="en-US" sz="3600" b="1" dirty="0">
              <a:cs typeface="Tahoma" pitchFamily="34" charset="0"/>
            </a:endParaRPr>
          </a:p>
        </p:txBody>
      </p:sp>
      <p:sp>
        <p:nvSpPr>
          <p:cNvPr id="37891" name="Rectangle 3">
            <a:extLst>
              <a:ext uri="{FF2B5EF4-FFF2-40B4-BE49-F238E27FC236}">
                <a16:creationId xmlns:a16="http://schemas.microsoft.com/office/drawing/2014/main" id="{298CCD21-ED63-4EB0-8918-FA114C6D0082}"/>
              </a:ext>
            </a:extLst>
          </p:cNvPr>
          <p:cNvSpPr>
            <a:spLocks noGrp="1"/>
          </p:cNvSpPr>
          <p:nvPr>
            <p:ph type="body" idx="1"/>
          </p:nvPr>
        </p:nvSpPr>
        <p:spPr/>
        <p:txBody>
          <a:bodyPr/>
          <a:lstStyle/>
          <a:p>
            <a:pPr algn="just" rtl="1"/>
            <a:r>
              <a:rPr lang="ar-SA" altLang="en-US" dirty="0"/>
              <a:t>تدريب وتنمية مهارات الطفل التوحدي وتعديل </a:t>
            </a:r>
            <a:r>
              <a:rPr lang="ar-SA" altLang="en-US" sz="3600" dirty="0"/>
              <a:t>سلوكياتهم النمطية والعدوانية والتي تختلف من طفل لآخر وبالتالي فان البرامج التعليمية فردية تختلف من طفل لآخر.</a:t>
            </a:r>
            <a:endParaRPr lang="en-US" altLang="en-US" sz="3600" dirty="0">
              <a:cs typeface="Tahoma" panose="020B060403050404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E16DF-1C34-40A9-B9FB-49AB87558EE3}"/>
              </a:ext>
            </a:extLst>
          </p:cNvPr>
          <p:cNvSpPr>
            <a:spLocks noGrp="1"/>
          </p:cNvSpPr>
          <p:nvPr>
            <p:ph type="title"/>
          </p:nvPr>
        </p:nvSpPr>
        <p:spPr>
          <a:xfrm>
            <a:off x="914400" y="512763"/>
            <a:ext cx="7772400" cy="914400"/>
          </a:xfrm>
        </p:spPr>
        <p:txBody>
          <a:bodyPr wrap="square" lIns="91440" tIns="45720" rIns="91440" bIns="45720" numCol="1" anchorCtr="0" compatLnSpc="1">
            <a:prstTxWarp prst="textNoShape">
              <a:avLst/>
            </a:prstTxWarp>
          </a:bodyPr>
          <a:lstStyle/>
          <a:p>
            <a:pPr rtl="1" eaLnBrk="1" hangingPunct="1">
              <a:defRPr/>
            </a:pPr>
            <a:r>
              <a:rPr lang="ar-SA" sz="2800" b="1" dirty="0"/>
              <a:t>كيف يمكنك كأب أو أم مساعدة طفلك المصاب بالتوحد؟</a:t>
            </a:r>
            <a:endParaRPr lang="en-US" sz="2800" b="1" dirty="0">
              <a:cs typeface="Tahoma" pitchFamily="34" charset="0"/>
            </a:endParaRPr>
          </a:p>
        </p:txBody>
      </p:sp>
      <p:sp>
        <p:nvSpPr>
          <p:cNvPr id="3" name="Oval 2">
            <a:extLst>
              <a:ext uri="{FF2B5EF4-FFF2-40B4-BE49-F238E27FC236}">
                <a16:creationId xmlns:a16="http://schemas.microsoft.com/office/drawing/2014/main" id="{EC8F8342-9F76-4BF4-BDEF-426A00E75CEF}"/>
              </a:ext>
            </a:extLst>
          </p:cNvPr>
          <p:cNvSpPr/>
          <p:nvPr/>
        </p:nvSpPr>
        <p:spPr>
          <a:xfrm>
            <a:off x="881150" y="1436823"/>
            <a:ext cx="7772400" cy="518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a:solidFill>
                  <a:schemeClr val="tx1"/>
                </a:solidFill>
              </a:rPr>
              <a:t>-</a:t>
            </a:r>
            <a:r>
              <a:rPr lang="ar-SA" sz="2400">
                <a:solidFill>
                  <a:schemeClr val="tx1"/>
                </a:solidFill>
              </a:rPr>
              <a:t>اجعل لطفلك مكانا يشعر فيه بالأمان والراحة</a:t>
            </a:r>
          </a:p>
          <a:p>
            <a:pPr algn="ctr">
              <a:defRPr/>
            </a:pPr>
            <a:r>
              <a:rPr lang="ar-SA" sz="2400">
                <a:solidFill>
                  <a:srgbClr val="FFFF00"/>
                </a:solidFill>
              </a:rPr>
              <a:t>-قدم له المعلومات عن طريق الصور والرسوم اضافة للشرح بالكلام</a:t>
            </a:r>
          </a:p>
          <a:p>
            <a:pPr algn="ctr">
              <a:defRPr/>
            </a:pPr>
            <a:r>
              <a:rPr lang="ar-SA" sz="2400">
                <a:solidFill>
                  <a:schemeClr val="tx1"/>
                </a:solidFill>
              </a:rPr>
              <a:t>-أظهر له الحب والحنان ماأمكن رغم رفضه لها أحيانا</a:t>
            </a:r>
          </a:p>
          <a:p>
            <a:pPr algn="ctr">
              <a:defRPr/>
            </a:pPr>
            <a:r>
              <a:rPr lang="ar-SA" sz="2400">
                <a:solidFill>
                  <a:srgbClr val="FFFF00"/>
                </a:solidFill>
              </a:rPr>
              <a:t>-حاول أن تضم طفلك الى مجموعة الأطفال المصابين بمرضه للعلاج الجماعى</a:t>
            </a:r>
          </a:p>
          <a:p>
            <a:pPr algn="ctr">
              <a:buFontTx/>
              <a:buChar char="-"/>
              <a:defRPr/>
            </a:pPr>
            <a:r>
              <a:rPr lang="ar-SA" sz="2400">
                <a:solidFill>
                  <a:schemeClr val="tx1"/>
                </a:solidFill>
              </a:rPr>
              <a:t>تشجيعه على التواصل مع الغير حركيا ولفظيا ورمزيا</a:t>
            </a:r>
          </a:p>
          <a:p>
            <a:pPr algn="ctr">
              <a:buFontTx/>
              <a:buChar char="-"/>
              <a:defRPr/>
            </a:pPr>
            <a:r>
              <a:rPr lang="ar-SA" sz="2400">
                <a:solidFill>
                  <a:srgbClr val="FFFF00"/>
                </a:solidFill>
              </a:rPr>
              <a:t>الاستعانة بأخصائى تخاطب.</a:t>
            </a:r>
            <a:endParaRPr lang="en-US" sz="2400">
              <a:solidFill>
                <a:srgbClr val="FFFF00"/>
              </a:solidFill>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180677A-9D92-4C05-BD79-EFE8E38AB38A}"/>
              </a:ext>
            </a:extLst>
          </p:cNvPr>
          <p:cNvSpPr>
            <a:spLocks noGrp="1" noChangeArrowheads="1"/>
          </p:cNvSpPr>
          <p:nvPr>
            <p:ph type="title"/>
          </p:nvPr>
        </p:nvSpPr>
        <p:spPr/>
        <p:txBody>
          <a:bodyPr wrap="square" lIns="91440" tIns="45720" rIns="91440" bIns="45720" numCol="1" anchorCtr="0" compatLnSpc="1">
            <a:prstTxWarp prst="textNoShape">
              <a:avLst/>
            </a:prstTxWarp>
          </a:bodyPr>
          <a:lstStyle/>
          <a:p>
            <a:pPr algn="r" rtl="1" eaLnBrk="1" hangingPunct="1">
              <a:defRPr/>
            </a:pPr>
            <a:r>
              <a:rPr lang="ar-SA" dirty="0">
                <a:solidFill>
                  <a:srgbClr val="FFFF00"/>
                </a:solidFill>
              </a:rPr>
              <a:t>                </a:t>
            </a:r>
            <a:r>
              <a:rPr lang="ar-SA" b="1" dirty="0"/>
              <a:t>أنواع</a:t>
            </a:r>
            <a:r>
              <a:rPr lang="ar-EG" b="1" dirty="0"/>
              <a:t> اضطراب</a:t>
            </a:r>
            <a:r>
              <a:rPr lang="ar-SA" b="1" dirty="0"/>
              <a:t> </a:t>
            </a:r>
            <a:r>
              <a:rPr lang="ar-EG" b="1" dirty="0"/>
              <a:t>ا</a:t>
            </a:r>
            <a:r>
              <a:rPr lang="ar-SA" b="1" dirty="0"/>
              <a:t>لتوحد</a:t>
            </a:r>
            <a:endParaRPr lang="en-US" b="1" dirty="0">
              <a:cs typeface="Tahoma" pitchFamily="34" charset="0"/>
            </a:endParaRPr>
          </a:p>
        </p:txBody>
      </p:sp>
      <p:sp>
        <p:nvSpPr>
          <p:cNvPr id="13315" name="Rectangle 3">
            <a:extLst>
              <a:ext uri="{FF2B5EF4-FFF2-40B4-BE49-F238E27FC236}">
                <a16:creationId xmlns:a16="http://schemas.microsoft.com/office/drawing/2014/main" id="{643A0675-44FC-4C16-8C85-0E2A3FFABA3E}"/>
              </a:ext>
            </a:extLst>
          </p:cNvPr>
          <p:cNvSpPr>
            <a:spLocks noGrp="1" noChangeArrowheads="1"/>
          </p:cNvSpPr>
          <p:nvPr>
            <p:ph idx="1"/>
          </p:nvPr>
        </p:nvSpPr>
        <p:spPr>
          <a:xfrm>
            <a:off x="838200" y="838200"/>
            <a:ext cx="7772400" cy="4572000"/>
          </a:xfrm>
        </p:spPr>
        <p:txBody>
          <a:bodyPr/>
          <a:lstStyle/>
          <a:p>
            <a:pPr eaLnBrk="1" hangingPunct="1"/>
            <a:endParaRPr lang="ar-SA" altLang="en-US" dirty="0"/>
          </a:p>
          <a:p>
            <a:pPr algn="r" rtl="1" eaLnBrk="1" hangingPunct="1"/>
            <a:r>
              <a:rPr lang="ar-SA" altLang="en-US" sz="3600" dirty="0"/>
              <a:t>يجمع غالبية المختصين على  عدم وجود نمط واحد للطفل التوحدي.</a:t>
            </a:r>
          </a:p>
          <a:p>
            <a:pPr algn="r" rtl="1" eaLnBrk="1" hangingPunct="1"/>
            <a:endParaRPr lang="ar-SA" altLang="en-US" sz="3600" dirty="0"/>
          </a:p>
          <a:p>
            <a:pPr algn="r" rtl="1" eaLnBrk="1" hangingPunct="1"/>
            <a:r>
              <a:rPr lang="ar-SA" altLang="en-US" sz="3600" dirty="0"/>
              <a:t>تختلف أعراض وصفات التوحد وتظهر على شكل أنماط كثيرة متداخلة تتفاوت بين الخفيف والشديد.</a:t>
            </a:r>
          </a:p>
          <a:p>
            <a:pPr eaLnBrk="1" hangingPunct="1">
              <a:buFont typeface="Wingdings" panose="05000000000000000000" pitchFamily="2" charset="2"/>
              <a:buNone/>
            </a:pPr>
            <a:endParaRPr lang="ar-SA" altLang="en-US" sz="3600" dirty="0"/>
          </a:p>
          <a:p>
            <a:pPr eaLnBrk="1" hangingPunct="1"/>
            <a:endParaRPr lang="en-US" altLang="en-US" dirty="0">
              <a:cs typeface="Tahom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1000"/>
                                        <p:tgtEl>
                                          <p:spTgt spid="13315">
                                            <p:txEl>
                                              <p:pRg st="1" end="1"/>
                                            </p:txEl>
                                          </p:spTgt>
                                        </p:tgtEl>
                                      </p:cBhvr>
                                    </p:animEffect>
                                    <p:anim calcmode="lin" valueType="num">
                                      <p:cBhvr>
                                        <p:cTn id="8"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13315">
                                            <p:txEl>
                                              <p:pRg st="3" end="3"/>
                                            </p:txEl>
                                          </p:spTgt>
                                        </p:tgtEl>
                                        <p:attrNameLst>
                                          <p:attrName>style.visibility</p:attrName>
                                        </p:attrNameLst>
                                      </p:cBhvr>
                                      <p:to>
                                        <p:strVal val="visible"/>
                                      </p:to>
                                    </p:set>
                                    <p:animEffect transition="in" filter="fade">
                                      <p:cBhvr>
                                        <p:cTn id="14" dur="1000"/>
                                        <p:tgtEl>
                                          <p:spTgt spid="13315">
                                            <p:txEl>
                                              <p:pRg st="3" end="3"/>
                                            </p:txEl>
                                          </p:spTgt>
                                        </p:tgtEl>
                                      </p:cBhvr>
                                    </p:animEffect>
                                    <p:anim calcmode="lin" valueType="num">
                                      <p:cBhvr>
                                        <p:cTn id="15"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67544" y="8367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323528" y="1600200"/>
          <a:ext cx="836327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nvPr>
        </p:nvGraphicFramePr>
        <p:xfrm>
          <a:off x="395536" y="260648"/>
          <a:ext cx="8229600" cy="6126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611560" y="40466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صورة 6" descr="dohaup_767246943 (1).jpg"/>
          <p:cNvPicPr>
            <a:picLocks noChangeAspect="1"/>
          </p:cNvPicPr>
          <p:nvPr/>
        </p:nvPicPr>
        <p:blipFill>
          <a:blip r:embed="rId7" cstate="print"/>
          <a:stretch>
            <a:fillRect/>
          </a:stretch>
        </p:blipFill>
        <p:spPr>
          <a:xfrm>
            <a:off x="251520" y="4221088"/>
            <a:ext cx="3024336" cy="216024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67544" y="119675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708920"/>
            <a:ext cx="7772400" cy="1944216"/>
          </a:xfrm>
          <a:noFill/>
        </p:spPr>
        <p:style>
          <a:lnRef idx="2">
            <a:schemeClr val="dk1"/>
          </a:lnRef>
          <a:fillRef idx="1">
            <a:schemeClr val="lt1"/>
          </a:fillRef>
          <a:effectRef idx="0">
            <a:schemeClr val="dk1"/>
          </a:effectRef>
          <a:fontRef idx="minor">
            <a:schemeClr val="dk1"/>
          </a:fontRef>
        </p:style>
        <p:txBody>
          <a:bodyPr>
            <a:normAutofit fontScale="90000"/>
          </a:bodyPr>
          <a:lstStyle/>
          <a:p>
            <a:br>
              <a:rPr lang="ar-SA"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br>
            <a:r>
              <a:rPr lang="ar-SA" b="1" cap="all" dirty="0">
                <a:ln w="9000" cmpd="sng">
                  <a:solidFill>
                    <a:schemeClr val="accent4">
                      <a:shade val="50000"/>
                      <a:satMod val="120000"/>
                    </a:schemeClr>
                  </a:solidFill>
                  <a:prstDash val="solid"/>
                </a:ln>
                <a:solidFill>
                  <a:schemeClr val="tx1"/>
                </a:solidFill>
                <a:effectLst>
                  <a:reflection blurRad="12700" stA="28000" endPos="45000" dist="1000" dir="5400000" sy="-100000" algn="bl" rotWithShape="0"/>
                </a:effectLst>
              </a:rPr>
              <a:t>خصائص الأطفال ذوي اضطراب التوحد:</a:t>
            </a:r>
            <a:br>
              <a:rPr lang="en-US" b="1" u="sng" dirty="0"/>
            </a:b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1524</Words>
  <Application>Microsoft Office PowerPoint</Application>
  <PresentationFormat>On-screen Show (4:3)</PresentationFormat>
  <Paragraphs>105</Paragraphs>
  <Slides>23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Cambria</vt:lpstr>
      <vt:lpstr>Wingdings</vt:lpstr>
      <vt:lpstr>Wingdings 2</vt:lpstr>
      <vt:lpstr>سمة Office</vt:lpstr>
      <vt:lpstr>تابع محاضرة اضطراب التوحد</vt:lpstr>
      <vt:lpstr>أهداف المحاضرة</vt:lpstr>
      <vt:lpstr>                أنواع اضطراب التوحد</vt:lpstr>
      <vt:lpstr>PowerPoint Presentation</vt:lpstr>
      <vt:lpstr>PowerPoint Presentation</vt:lpstr>
      <vt:lpstr>PowerPoint Presentation</vt:lpstr>
      <vt:lpstr>PowerPoint Presentation</vt:lpstr>
      <vt:lpstr>PowerPoint Presentation</vt:lpstr>
      <vt:lpstr> خصائص الأطفال ذوي اضطراب التوحد: </vt:lpstr>
      <vt:lpstr>PowerPoint Presentation</vt:lpstr>
      <vt:lpstr>الخصائص التواصلية</vt:lpstr>
      <vt:lpstr>PowerPoint Presentation</vt:lpstr>
      <vt:lpstr>PowerPoint Presentation</vt:lpstr>
      <vt:lpstr>              أسباب اضطراب التوحد</vt:lpstr>
      <vt:lpstr>اسباب التوحد</vt:lpstr>
      <vt:lpstr>طرق علاج التوحد</vt:lpstr>
      <vt:lpstr>طرق علاج التوحد</vt:lpstr>
      <vt:lpstr>طرق علاج التوحد</vt:lpstr>
      <vt:lpstr>طرق علاج التوحد</vt:lpstr>
      <vt:lpstr>طرق علاج التوحد</vt:lpstr>
      <vt:lpstr>طرق علاج التوحد</vt:lpstr>
      <vt:lpstr>   أهداف البرامج التربوية والتعليمية</vt:lpstr>
      <vt:lpstr>كيف يمكنك كأب أو أم مساعدة طفلك المصاب بالتوحد؟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التواصل مع أطفال التوحد</dc:title>
  <dc:creator>eman.shokr@fedu.bu.edu.eg</dc:creator>
  <cp:lastModifiedBy>eman.shokr@fedu.bu.edu.eg</cp:lastModifiedBy>
  <cp:revision>11</cp:revision>
  <dcterms:created xsi:type="dcterms:W3CDTF">2020-03-17T06:25:40Z</dcterms:created>
  <dcterms:modified xsi:type="dcterms:W3CDTF">2020-03-18T16:55:25Z</dcterms:modified>
</cp:coreProperties>
</file>